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4" r:id="rId1"/>
    <p:sldMasterId id="2147483889" r:id="rId2"/>
    <p:sldMasterId id="2147483937" r:id="rId3"/>
    <p:sldMasterId id="2147483973" r:id="rId4"/>
    <p:sldMasterId id="2147483985" r:id="rId5"/>
  </p:sldMasterIdLst>
  <p:notesMasterIdLst>
    <p:notesMasterId r:id="rId23"/>
  </p:notesMasterIdLst>
  <p:handoutMasterIdLst>
    <p:handoutMasterId r:id="rId24"/>
  </p:handoutMasterIdLst>
  <p:sldIdLst>
    <p:sldId id="432" r:id="rId6"/>
    <p:sldId id="428" r:id="rId7"/>
    <p:sldId id="429" r:id="rId8"/>
    <p:sldId id="261" r:id="rId9"/>
    <p:sldId id="397" r:id="rId10"/>
    <p:sldId id="400" r:id="rId11"/>
    <p:sldId id="434" r:id="rId12"/>
    <p:sldId id="433" r:id="rId13"/>
    <p:sldId id="418" r:id="rId14"/>
    <p:sldId id="424" r:id="rId15"/>
    <p:sldId id="401" r:id="rId16"/>
    <p:sldId id="421" r:id="rId17"/>
    <p:sldId id="417" r:id="rId18"/>
    <p:sldId id="426" r:id="rId19"/>
    <p:sldId id="422" r:id="rId20"/>
    <p:sldId id="416" r:id="rId21"/>
    <p:sldId id="427" r:id="rId22"/>
  </p:sldIdLst>
  <p:sldSz cx="9906000" cy="6858000" type="A4"/>
  <p:notesSz cx="6807200" cy="9939338"/>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663300"/>
    <a:srgbClr val="996633"/>
    <a:srgbClr val="9999FF"/>
    <a:srgbClr val="66CC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סגנון ביניים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C2FFA5D-87B4-456A-9821-1D502468CF0F}" styleName="סגנון ערכת נושא 1 - הדגשה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סגנון ערכת נושא 1 - הדגשה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72833802-FEF1-4C79-8D5D-14CF1EAF98D9}" styleName="סגנון בהיר 2 - הדגשה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סגנון בהיר 2 - הדגשה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416" autoAdjust="0"/>
    <p:restoredTop sz="96172" autoAdjust="0"/>
  </p:normalViewPr>
  <p:slideViewPr>
    <p:cSldViewPr snapToGrid="0">
      <p:cViewPr varScale="1">
        <p:scale>
          <a:sx n="81" d="100"/>
          <a:sy n="81" d="100"/>
        </p:scale>
        <p:origin x="1766" y="62"/>
      </p:cViewPr>
      <p:guideLst/>
    </p:cSldViewPr>
  </p:slideViewPr>
  <p:notesTextViewPr>
    <p:cViewPr>
      <p:scale>
        <a:sx n="3" d="2"/>
        <a:sy n="3" d="2"/>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6671" y="0"/>
            <a:ext cx="2950529" cy="499034"/>
          </a:xfrm>
          <a:prstGeom prst="rect">
            <a:avLst/>
          </a:prstGeom>
        </p:spPr>
        <p:txBody>
          <a:bodyPr vert="horz" lIns="91532" tIns="45766" rIns="91532" bIns="45766" rtlCol="1"/>
          <a:lstStyle>
            <a:lvl1pPr algn="r">
              <a:defRPr sz="1200"/>
            </a:lvl1pPr>
          </a:lstStyle>
          <a:p>
            <a:endParaRPr lang="he-IL"/>
          </a:p>
        </p:txBody>
      </p:sp>
      <p:sp>
        <p:nvSpPr>
          <p:cNvPr id="3" name="מציין מיקום של תאריך 2"/>
          <p:cNvSpPr>
            <a:spLocks noGrp="1"/>
          </p:cNvSpPr>
          <p:nvPr>
            <p:ph type="dt" sz="quarter" idx="1"/>
          </p:nvPr>
        </p:nvSpPr>
        <p:spPr>
          <a:xfrm>
            <a:off x="1591" y="0"/>
            <a:ext cx="2950529" cy="499034"/>
          </a:xfrm>
          <a:prstGeom prst="rect">
            <a:avLst/>
          </a:prstGeom>
        </p:spPr>
        <p:txBody>
          <a:bodyPr vert="horz" lIns="91532" tIns="45766" rIns="91532" bIns="45766" rtlCol="1"/>
          <a:lstStyle>
            <a:lvl1pPr algn="l">
              <a:defRPr sz="1200"/>
            </a:lvl1pPr>
          </a:lstStyle>
          <a:p>
            <a:fld id="{C341A31C-B347-421A-8123-438D5F617B64}" type="datetimeFigureOut">
              <a:rPr lang="he-IL" smtClean="0"/>
              <a:t>ט"ו/טבת/תשפ"ה</a:t>
            </a:fld>
            <a:endParaRPr lang="he-IL"/>
          </a:p>
        </p:txBody>
      </p:sp>
      <p:sp>
        <p:nvSpPr>
          <p:cNvPr id="4" name="מציין מיקום של כותרת תחתונה 3"/>
          <p:cNvSpPr>
            <a:spLocks noGrp="1"/>
          </p:cNvSpPr>
          <p:nvPr>
            <p:ph type="ftr" sz="quarter" idx="2"/>
          </p:nvPr>
        </p:nvSpPr>
        <p:spPr>
          <a:xfrm>
            <a:off x="3856671" y="9440307"/>
            <a:ext cx="2950529" cy="499034"/>
          </a:xfrm>
          <a:prstGeom prst="rect">
            <a:avLst/>
          </a:prstGeom>
        </p:spPr>
        <p:txBody>
          <a:bodyPr vert="horz" lIns="91532" tIns="45766" rIns="91532" bIns="45766" rtlCol="1" anchor="b"/>
          <a:lstStyle>
            <a:lvl1pPr algn="r">
              <a:defRPr sz="1200"/>
            </a:lvl1pPr>
          </a:lstStyle>
          <a:p>
            <a:endParaRPr lang="he-IL"/>
          </a:p>
        </p:txBody>
      </p:sp>
      <p:sp>
        <p:nvSpPr>
          <p:cNvPr id="5" name="מציין מיקום של מספר שקופית 4"/>
          <p:cNvSpPr>
            <a:spLocks noGrp="1"/>
          </p:cNvSpPr>
          <p:nvPr>
            <p:ph type="sldNum" sz="quarter" idx="3"/>
          </p:nvPr>
        </p:nvSpPr>
        <p:spPr>
          <a:xfrm>
            <a:off x="1591" y="9440307"/>
            <a:ext cx="2950529" cy="499034"/>
          </a:xfrm>
          <a:prstGeom prst="rect">
            <a:avLst/>
          </a:prstGeom>
        </p:spPr>
        <p:txBody>
          <a:bodyPr vert="horz" lIns="91532" tIns="45766" rIns="91532" bIns="45766" rtlCol="1" anchor="b"/>
          <a:lstStyle>
            <a:lvl1pPr algn="l">
              <a:defRPr sz="1200"/>
            </a:lvl1pPr>
          </a:lstStyle>
          <a:p>
            <a:fld id="{62757887-F27E-435E-A50A-174AC5009521}" type="slidenum">
              <a:rPr lang="he-IL" smtClean="0"/>
              <a:t>‹#›</a:t>
            </a:fld>
            <a:endParaRPr lang="he-IL"/>
          </a:p>
        </p:txBody>
      </p:sp>
    </p:spTree>
    <p:extLst>
      <p:ext uri="{BB962C8B-B14F-4D97-AF65-F5344CB8AC3E}">
        <p14:creationId xmlns:p14="http://schemas.microsoft.com/office/powerpoint/2010/main" val="97239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7415" y="1"/>
            <a:ext cx="2949785" cy="498693"/>
          </a:xfrm>
          <a:prstGeom prst="rect">
            <a:avLst/>
          </a:prstGeom>
        </p:spPr>
        <p:txBody>
          <a:bodyPr vert="horz" lIns="91532" tIns="45766" rIns="91532" bIns="45766" rtlCol="1"/>
          <a:lstStyle>
            <a:lvl1pPr algn="r">
              <a:defRPr sz="1200"/>
            </a:lvl1pPr>
          </a:lstStyle>
          <a:p>
            <a:endParaRPr lang="he-IL"/>
          </a:p>
        </p:txBody>
      </p:sp>
      <p:sp>
        <p:nvSpPr>
          <p:cNvPr id="3" name="מציין מיקום של תאריך 2"/>
          <p:cNvSpPr>
            <a:spLocks noGrp="1"/>
          </p:cNvSpPr>
          <p:nvPr>
            <p:ph type="dt" idx="1"/>
          </p:nvPr>
        </p:nvSpPr>
        <p:spPr>
          <a:xfrm>
            <a:off x="1577" y="1"/>
            <a:ext cx="2949785" cy="498693"/>
          </a:xfrm>
          <a:prstGeom prst="rect">
            <a:avLst/>
          </a:prstGeom>
        </p:spPr>
        <p:txBody>
          <a:bodyPr vert="horz" lIns="91532" tIns="45766" rIns="91532" bIns="45766" rtlCol="1"/>
          <a:lstStyle>
            <a:lvl1pPr algn="l">
              <a:defRPr sz="1200"/>
            </a:lvl1pPr>
          </a:lstStyle>
          <a:p>
            <a:fld id="{BD01C2EB-DDD3-408A-92F4-3F7283725588}" type="datetimeFigureOut">
              <a:rPr lang="he-IL" smtClean="0"/>
              <a:t>ט"ו/טבת/תשפ"ה</a:t>
            </a:fld>
            <a:endParaRPr lang="he-IL"/>
          </a:p>
        </p:txBody>
      </p:sp>
      <p:sp>
        <p:nvSpPr>
          <p:cNvPr id="4" name="מציין מיקום של תמונת שקופית 3"/>
          <p:cNvSpPr>
            <a:spLocks noGrp="1" noRot="1" noChangeAspect="1"/>
          </p:cNvSpPr>
          <p:nvPr>
            <p:ph type="sldImg" idx="2"/>
          </p:nvPr>
        </p:nvSpPr>
        <p:spPr>
          <a:xfrm>
            <a:off x="982663" y="1243013"/>
            <a:ext cx="4841875" cy="3352800"/>
          </a:xfrm>
          <a:prstGeom prst="rect">
            <a:avLst/>
          </a:prstGeom>
          <a:noFill/>
          <a:ln w="12700">
            <a:solidFill>
              <a:prstClr val="black"/>
            </a:solidFill>
          </a:ln>
        </p:spPr>
        <p:txBody>
          <a:bodyPr vert="horz" lIns="91532" tIns="45766" rIns="91532" bIns="45766" rtlCol="1" anchor="ctr"/>
          <a:lstStyle/>
          <a:p>
            <a:endParaRPr lang="he-IL"/>
          </a:p>
        </p:txBody>
      </p:sp>
      <p:sp>
        <p:nvSpPr>
          <p:cNvPr id="5" name="מציין מיקום של הערות 4"/>
          <p:cNvSpPr>
            <a:spLocks noGrp="1"/>
          </p:cNvSpPr>
          <p:nvPr>
            <p:ph type="body" sz="quarter" idx="3"/>
          </p:nvPr>
        </p:nvSpPr>
        <p:spPr>
          <a:xfrm>
            <a:off x="680721" y="4783308"/>
            <a:ext cx="5445760" cy="3913615"/>
          </a:xfrm>
          <a:prstGeom prst="rect">
            <a:avLst/>
          </a:prstGeom>
        </p:spPr>
        <p:txBody>
          <a:bodyPr vert="horz" lIns="91532" tIns="45766" rIns="91532" bIns="45766"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57415" y="9440646"/>
            <a:ext cx="2949785" cy="498692"/>
          </a:xfrm>
          <a:prstGeom prst="rect">
            <a:avLst/>
          </a:prstGeom>
        </p:spPr>
        <p:txBody>
          <a:bodyPr vert="horz" lIns="91532" tIns="45766" rIns="91532" bIns="45766"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77" y="9440646"/>
            <a:ext cx="2949785" cy="498692"/>
          </a:xfrm>
          <a:prstGeom prst="rect">
            <a:avLst/>
          </a:prstGeom>
        </p:spPr>
        <p:txBody>
          <a:bodyPr vert="horz" lIns="91532" tIns="45766" rIns="91532" bIns="45766" rtlCol="1" anchor="b"/>
          <a:lstStyle>
            <a:lvl1pPr algn="l">
              <a:defRPr sz="1200"/>
            </a:lvl1pPr>
          </a:lstStyle>
          <a:p>
            <a:fld id="{29971F36-00A8-477A-B889-3526D0719C04}" type="slidenum">
              <a:rPr lang="he-IL" smtClean="0"/>
              <a:t>‹#›</a:t>
            </a:fld>
            <a:endParaRPr lang="he-IL"/>
          </a:p>
        </p:txBody>
      </p:sp>
    </p:spTree>
    <p:extLst>
      <p:ext uri="{BB962C8B-B14F-4D97-AF65-F5344CB8AC3E}">
        <p14:creationId xmlns:p14="http://schemas.microsoft.com/office/powerpoint/2010/main" val="406183358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defTabSz="914124">
              <a:defRPr/>
            </a:pPr>
            <a:fld id="{29971F36-00A8-477A-B889-3526D0719C04}" type="slidenum">
              <a:rPr lang="he-IL">
                <a:solidFill>
                  <a:prstClr val="black"/>
                </a:solidFill>
                <a:latin typeface="Calibri" panose="020F0502020204030204"/>
                <a:cs typeface="Arial" panose="020B0604020202020204" pitchFamily="34" charset="0"/>
              </a:rPr>
              <a:pPr defTabSz="914124">
                <a:defRPr/>
              </a:pPr>
              <a:t>1</a:t>
            </a:fld>
            <a:endParaRPr lang="he-IL">
              <a:solidFill>
                <a:prstClr val="black"/>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359999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982663" y="1243013"/>
            <a:ext cx="4841875" cy="3352800"/>
          </a:xfrm>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29971F36-00A8-477A-B889-3526D0719C04}" type="slidenum">
              <a:rPr lang="he-IL" smtClean="0"/>
              <a:t>4</a:t>
            </a:fld>
            <a:endParaRPr lang="he-IL"/>
          </a:p>
        </p:txBody>
      </p:sp>
    </p:spTree>
    <p:extLst>
      <p:ext uri="{BB962C8B-B14F-4D97-AF65-F5344CB8AC3E}">
        <p14:creationId xmlns:p14="http://schemas.microsoft.com/office/powerpoint/2010/main" val="3865253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343242" indent="-343242">
              <a:lnSpc>
                <a:spcPct val="150000"/>
              </a:lnSpc>
              <a:buFont typeface="Wingdings" panose="05000000000000000000" pitchFamily="2" charset="2"/>
              <a:buChar char="ü"/>
            </a:pPr>
            <a:r>
              <a:rPr lang="he-IL" b="1" dirty="0">
                <a:ea typeface="David" panose="020E0502060401010101" pitchFamily="34" charset="-79"/>
                <a:cs typeface="David" panose="020E0502060401010101" pitchFamily="34" charset="-79"/>
              </a:rPr>
              <a:t>בהמתנה לשיבוץ</a:t>
            </a:r>
          </a:p>
          <a:p>
            <a:pPr marL="265378">
              <a:lnSpc>
                <a:spcPct val="150000"/>
              </a:lnSpc>
            </a:pPr>
            <a:r>
              <a:rPr lang="he-IL" dirty="0">
                <a:ea typeface="David" panose="020E0502060401010101" pitchFamily="34" charset="-79"/>
                <a:cs typeface="David" panose="020E0502060401010101" pitchFamily="34" charset="-79"/>
              </a:rPr>
              <a:t> תלמידים הלומדים בכיתות חינוך מיוחד לא יקבלו את השיבוץ הסופי שלהם בזמן הרישום המקוון, הרישום יתקבל אך השיבוץ הזמני במערכת יהיה </a:t>
            </a:r>
            <a:r>
              <a:rPr lang="he-IL" b="1" dirty="0">
                <a:ea typeface="David" panose="020E0502060401010101" pitchFamily="34" charset="-79"/>
                <a:cs typeface="David" panose="020E0502060401010101" pitchFamily="34" charset="-79"/>
              </a:rPr>
              <a:t>"בהמתנה לשיבוץ" </a:t>
            </a:r>
            <a:r>
              <a:rPr lang="he-IL" dirty="0">
                <a:ea typeface="David" panose="020E0502060401010101" pitchFamily="34" charset="-79"/>
                <a:cs typeface="David" panose="020E0502060401010101" pitchFamily="34" charset="-79"/>
              </a:rPr>
              <a:t>וזאת</a:t>
            </a:r>
            <a:r>
              <a:rPr lang="he-IL" b="1" dirty="0">
                <a:ea typeface="David" panose="020E0502060401010101" pitchFamily="34" charset="-79"/>
                <a:cs typeface="David" panose="020E0502060401010101" pitchFamily="34" charset="-79"/>
              </a:rPr>
              <a:t> </a:t>
            </a:r>
            <a:r>
              <a:rPr lang="he-IL" dirty="0">
                <a:ea typeface="David" panose="020E0502060401010101" pitchFamily="34" charset="-79"/>
                <a:cs typeface="David" panose="020E0502060401010101" pitchFamily="34" charset="-79"/>
              </a:rPr>
              <a:t>מהסיבה שהשיבוץ נקבע על ידי האגף לחינוך מיוחד ברשות.</a:t>
            </a:r>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29971F36-00A8-477A-B889-3526D0719C04}" type="slidenum">
              <a:rPr lang="he-IL" smtClean="0"/>
              <a:t>9</a:t>
            </a:fld>
            <a:endParaRPr lang="he-IL"/>
          </a:p>
        </p:txBody>
      </p:sp>
    </p:spTree>
    <p:extLst>
      <p:ext uri="{BB962C8B-B14F-4D97-AF65-F5344CB8AC3E}">
        <p14:creationId xmlns:p14="http://schemas.microsoft.com/office/powerpoint/2010/main" val="395983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343242" indent="-343242">
              <a:lnSpc>
                <a:spcPct val="150000"/>
              </a:lnSpc>
              <a:buFont typeface="Wingdings" panose="05000000000000000000" pitchFamily="2" charset="2"/>
              <a:buChar char="ü"/>
            </a:pPr>
            <a:r>
              <a:rPr lang="he-IL" b="1" dirty="0">
                <a:ea typeface="David" panose="020E0502060401010101" pitchFamily="34" charset="-79"/>
                <a:cs typeface="David" panose="020E0502060401010101" pitchFamily="34" charset="-79"/>
              </a:rPr>
              <a:t>בהמתנה לשיבוץ</a:t>
            </a:r>
          </a:p>
          <a:p>
            <a:pPr marL="265378">
              <a:lnSpc>
                <a:spcPct val="150000"/>
              </a:lnSpc>
            </a:pPr>
            <a:r>
              <a:rPr lang="he-IL" dirty="0">
                <a:ea typeface="David" panose="020E0502060401010101" pitchFamily="34" charset="-79"/>
                <a:cs typeface="David" panose="020E0502060401010101" pitchFamily="34" charset="-79"/>
              </a:rPr>
              <a:t> תלמידים הלומדים בכיתות חינוך מיוחד לא יקבלו את השיבוץ הסופי שלהם בזמן הרישום המקוון, הרישום יתקבל אך השיבוץ הזמני במערכת יהיה </a:t>
            </a:r>
            <a:r>
              <a:rPr lang="he-IL" b="1" dirty="0">
                <a:ea typeface="David" panose="020E0502060401010101" pitchFamily="34" charset="-79"/>
                <a:cs typeface="David" panose="020E0502060401010101" pitchFamily="34" charset="-79"/>
              </a:rPr>
              <a:t>"בהמתנה לשיבוץ" </a:t>
            </a:r>
            <a:r>
              <a:rPr lang="he-IL" dirty="0">
                <a:ea typeface="David" panose="020E0502060401010101" pitchFamily="34" charset="-79"/>
                <a:cs typeface="David" panose="020E0502060401010101" pitchFamily="34" charset="-79"/>
              </a:rPr>
              <a:t>וזאת</a:t>
            </a:r>
            <a:r>
              <a:rPr lang="he-IL" b="1" dirty="0">
                <a:ea typeface="David" panose="020E0502060401010101" pitchFamily="34" charset="-79"/>
                <a:cs typeface="David" panose="020E0502060401010101" pitchFamily="34" charset="-79"/>
              </a:rPr>
              <a:t> </a:t>
            </a:r>
            <a:r>
              <a:rPr lang="he-IL" dirty="0">
                <a:ea typeface="David" panose="020E0502060401010101" pitchFamily="34" charset="-79"/>
                <a:cs typeface="David" panose="020E0502060401010101" pitchFamily="34" charset="-79"/>
              </a:rPr>
              <a:t>מהסיבה שהשיבוץ נקבע על ידי האגף לחינוך מיוחד ברשות.</a:t>
            </a:r>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29971F36-00A8-477A-B889-3526D0719C04}" type="slidenum">
              <a:rPr lang="he-IL" smtClean="0"/>
              <a:t>10</a:t>
            </a:fld>
            <a:endParaRPr lang="he-IL"/>
          </a:p>
        </p:txBody>
      </p:sp>
    </p:spTree>
    <p:extLst>
      <p:ext uri="{BB962C8B-B14F-4D97-AF65-F5344CB8AC3E}">
        <p14:creationId xmlns:p14="http://schemas.microsoft.com/office/powerpoint/2010/main" val="3889910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4530"/>
            <a:ext cx="7429500" cy="2387600"/>
          </a:xfrm>
        </p:spPr>
        <p:txBody>
          <a:bodyPr anchor="b">
            <a:normAutofit/>
          </a:bodyPr>
          <a:lstStyle>
            <a:lvl1pPr algn="ctr">
              <a:defRPr sz="4875"/>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238250" y="3602038"/>
            <a:ext cx="7429500" cy="1655762"/>
          </a:xfrm>
        </p:spPr>
        <p:txBody>
          <a:bodyPr>
            <a:normAutofit/>
          </a:bodyPr>
          <a:lstStyle>
            <a:lvl1pPr marL="0" indent="0" algn="ctr">
              <a:buNone/>
              <a:defRPr sz="1950">
                <a:solidFill>
                  <a:schemeClr val="tx1">
                    <a:lumMod val="75000"/>
                    <a:lumOff val="25000"/>
                  </a:schemeClr>
                </a:solidFill>
              </a:defRPr>
            </a:lvl1pPr>
            <a:lvl2pPr marL="371475" indent="0" algn="ctr">
              <a:buNone/>
              <a:defRPr sz="2275"/>
            </a:lvl2pPr>
            <a:lvl3pPr marL="742950" indent="0" algn="ctr">
              <a:buNone/>
              <a:defRPr sz="1950"/>
            </a:lvl3pPr>
            <a:lvl4pPr marL="1114425" indent="0" algn="ctr">
              <a:buNone/>
              <a:defRPr sz="1625"/>
            </a:lvl4pPr>
            <a:lvl5pPr marL="1485900" indent="0" algn="ctr">
              <a:buNone/>
              <a:defRPr sz="1625"/>
            </a:lvl5pPr>
            <a:lvl6pPr marL="1857375" indent="0" algn="ctr">
              <a:buNone/>
              <a:defRPr sz="1625"/>
            </a:lvl6pPr>
            <a:lvl7pPr marL="2228850" indent="0" algn="ctr">
              <a:buNone/>
              <a:defRPr sz="1625"/>
            </a:lvl7pPr>
            <a:lvl8pPr marL="2600325" indent="0" algn="ctr">
              <a:buNone/>
              <a:defRPr sz="1625"/>
            </a:lvl8pPr>
            <a:lvl9pPr marL="2971800" indent="0" algn="ctr">
              <a:buNone/>
              <a:defRPr sz="1625"/>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3FD8AA6-606E-49F2-8172-444304E879DF}" type="datetime8">
              <a:rPr lang="he-IL" smtClean="0"/>
              <a:t>15 ינואר 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865983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AF649C4F-F820-4B95-AB5A-4A5009AEA693}" type="datetime8">
              <a:rPr lang="he-IL" smtClean="0"/>
              <a:t>15 ינואר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4DA8772-3083-4CEE-B2FD-FB66D42BCC4F}" type="slidenum">
              <a:rPr lang="he-IL" smtClean="0"/>
              <a:t>‹#›</a:t>
            </a:fld>
            <a:endParaRPr lang="he-IL"/>
          </a:p>
        </p:txBody>
      </p:sp>
    </p:spTree>
    <p:extLst>
      <p:ext uri="{BB962C8B-B14F-4D97-AF65-F5344CB8AC3E}">
        <p14:creationId xmlns:p14="http://schemas.microsoft.com/office/powerpoint/2010/main" val="248093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5878" y="1712423"/>
            <a:ext cx="8543925" cy="2851208"/>
          </a:xfrm>
        </p:spPr>
        <p:txBody>
          <a:bodyPr anchor="b">
            <a:normAutofit/>
          </a:bodyPr>
          <a:lstStyle>
            <a:lvl1pPr>
              <a:defRPr sz="4875" b="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878" y="4552634"/>
            <a:ext cx="8543925" cy="1500187"/>
          </a:xfrm>
        </p:spPr>
        <p:txBody>
          <a:bodyPr anchor="t">
            <a:normAutofit/>
          </a:bodyPr>
          <a:lstStyle>
            <a:lvl1pPr marL="0" indent="0">
              <a:buNone/>
              <a:defRPr sz="1950">
                <a:solidFill>
                  <a:schemeClr val="tx1">
                    <a:lumMod val="75000"/>
                    <a:lumOff val="25000"/>
                  </a:schemeClr>
                </a:solidFill>
              </a:defRPr>
            </a:lvl1pPr>
            <a:lvl2pPr marL="371475" indent="0">
              <a:buNone/>
              <a:defRPr sz="1463">
                <a:solidFill>
                  <a:schemeClr val="tx1">
                    <a:tint val="75000"/>
                  </a:schemeClr>
                </a:solidFill>
              </a:defRPr>
            </a:lvl2pPr>
            <a:lvl3pPr marL="742950" indent="0">
              <a:buNone/>
              <a:defRPr sz="1300">
                <a:solidFill>
                  <a:schemeClr val="tx1">
                    <a:tint val="75000"/>
                  </a:schemeClr>
                </a:solidFill>
              </a:defRPr>
            </a:lvl3pPr>
            <a:lvl4pPr marL="1114425" indent="0">
              <a:buNone/>
              <a:defRPr sz="1138">
                <a:solidFill>
                  <a:schemeClr val="tx1">
                    <a:tint val="75000"/>
                  </a:schemeClr>
                </a:solidFill>
              </a:defRPr>
            </a:lvl4pPr>
            <a:lvl5pPr marL="1485900" indent="0">
              <a:buNone/>
              <a:defRPr sz="1138">
                <a:solidFill>
                  <a:schemeClr val="tx1">
                    <a:tint val="75000"/>
                  </a:schemeClr>
                </a:solidFill>
              </a:defRPr>
            </a:lvl5pPr>
            <a:lvl6pPr marL="1857375" indent="0">
              <a:buNone/>
              <a:defRPr sz="1138">
                <a:solidFill>
                  <a:schemeClr val="tx1">
                    <a:tint val="75000"/>
                  </a:schemeClr>
                </a:solidFill>
              </a:defRPr>
            </a:lvl6pPr>
            <a:lvl7pPr marL="2228850" indent="0">
              <a:buNone/>
              <a:defRPr sz="1138">
                <a:solidFill>
                  <a:schemeClr val="tx1">
                    <a:tint val="75000"/>
                  </a:schemeClr>
                </a:solidFill>
              </a:defRPr>
            </a:lvl7pPr>
            <a:lvl8pPr marL="2600325" indent="0">
              <a:buNone/>
              <a:defRPr sz="1138">
                <a:solidFill>
                  <a:schemeClr val="tx1">
                    <a:tint val="75000"/>
                  </a:schemeClr>
                </a:solidFill>
              </a:defRPr>
            </a:lvl8pPr>
            <a:lvl9pPr marL="2971800" indent="0">
              <a:buNone/>
              <a:defRPr sz="1138">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E5AC25B5-8FC6-41AD-A382-11F1AE66ABE8}" type="datetime8">
              <a:rPr lang="he-IL" smtClean="0"/>
              <a:t>15 ינואר 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845354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6666" y="1828801"/>
            <a:ext cx="4210050" cy="435133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14913" y="1828801"/>
            <a:ext cx="4210050" cy="435133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1FC0ACD7-4F60-498B-AC64-934FBA18F761}" type="datetime8">
              <a:rPr lang="he-IL" smtClean="0"/>
              <a:t>15 ינואר 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468688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6665" y="1681851"/>
            <a:ext cx="4189413" cy="825699"/>
          </a:xfrm>
        </p:spPr>
        <p:txBody>
          <a:bodyPr anchor="b">
            <a:normAutofit/>
          </a:bodyPr>
          <a:lstStyle>
            <a:lvl1pPr marL="0" indent="0">
              <a:spcBef>
                <a:spcPts val="0"/>
              </a:spcBef>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86665" y="2507551"/>
            <a:ext cx="4189413" cy="368052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14913" y="1681851"/>
            <a:ext cx="4210051" cy="825698"/>
          </a:xfrm>
        </p:spPr>
        <p:txBody>
          <a:bodyPr anchor="b"/>
          <a:lstStyle>
            <a:lvl1pPr marL="0" indent="0">
              <a:spcBef>
                <a:spcPts val="0"/>
              </a:spcBef>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14913" y="2507551"/>
            <a:ext cx="4210051" cy="368052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7" name="Date Placeholder 6"/>
          <p:cNvSpPr>
            <a:spLocks noGrp="1"/>
          </p:cNvSpPr>
          <p:nvPr>
            <p:ph type="dt" sz="half" idx="10"/>
          </p:nvPr>
        </p:nvSpPr>
        <p:spPr/>
        <p:txBody>
          <a:bodyPr/>
          <a:lstStyle/>
          <a:p>
            <a:fld id="{DC04892A-AB07-4991-82F7-EB5EDD94862F}" type="datetime8">
              <a:rPr lang="he-IL" smtClean="0"/>
              <a:t>15 ינואר 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Tree>
    <p:extLst>
      <p:ext uri="{BB962C8B-B14F-4D97-AF65-F5344CB8AC3E}">
        <p14:creationId xmlns:p14="http://schemas.microsoft.com/office/powerpoint/2010/main" val="3097082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כותרת בלבד">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E0DC03A-D263-48C7-ABA5-592B712CC32F}" type="datetime8">
              <a:rPr lang="he-IL" smtClean="0"/>
              <a:t>15 ינואר 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
        <p:nvSpPr>
          <p:cNvPr id="6" name="Title 5"/>
          <p:cNvSpPr>
            <a:spLocks noGrp="1"/>
          </p:cNvSpPr>
          <p:nvPr>
            <p:ph type="title"/>
          </p:nvPr>
        </p:nvSpPr>
        <p:spPr/>
        <p:txBody>
          <a:bodyPr/>
          <a:lstStyle/>
          <a:p>
            <a:r>
              <a:rPr lang="he-IL"/>
              <a:t>לחץ כדי לערוך סגנון כותרת של תבנית בסיס</a:t>
            </a:r>
            <a:endParaRPr lang="en-US"/>
          </a:p>
        </p:txBody>
      </p:sp>
    </p:spTree>
    <p:extLst>
      <p:ext uri="{BB962C8B-B14F-4D97-AF65-F5344CB8AC3E}">
        <p14:creationId xmlns:p14="http://schemas.microsoft.com/office/powerpoint/2010/main" val="27409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F30262-67F9-4842-A7B9-ED04EF4F292C}" type="datetime8">
              <a:rPr lang="he-IL" smtClean="0"/>
              <a:t>15 ינואר 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237287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3514" y="457201"/>
            <a:ext cx="3194685" cy="1600197"/>
          </a:xfrm>
        </p:spPr>
        <p:txBody>
          <a:bodyPr anchor="b">
            <a:normAutofit/>
          </a:bodyPr>
          <a:lstStyle>
            <a:lvl1pPr>
              <a:defRPr sz="26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210050" y="990600"/>
            <a:ext cx="5014913" cy="4876800"/>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83514" y="2057399"/>
            <a:ext cx="3194685" cy="3810001"/>
          </a:xfrm>
        </p:spPr>
        <p:txBody>
          <a:bodyPr>
            <a:normAutofit/>
          </a:bodyPr>
          <a:lstStyle>
            <a:lvl1pPr marL="0" indent="0">
              <a:lnSpc>
                <a:spcPct val="90000"/>
              </a:lnSpc>
              <a:buNone/>
              <a:defRPr sz="1300"/>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DF36A0-E63C-49A5-8AFC-69BD29EF3216}" type="datetime8">
              <a:rPr lang="he-IL" smtClean="0"/>
              <a:t>15 ינואר 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899496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3514" y="457200"/>
            <a:ext cx="3194685" cy="1600200"/>
          </a:xfrm>
        </p:spPr>
        <p:txBody>
          <a:bodyPr anchor="b">
            <a:normAutofit/>
          </a:bodyPr>
          <a:lstStyle>
            <a:lvl1pPr>
              <a:defRPr sz="2600" b="0"/>
            </a:lvl1pPr>
          </a:lstStyle>
          <a:p>
            <a:r>
              <a:rPr lang="he-IL"/>
              <a:t>לחץ כדי לערוך סגנון כותרת של תבנית בסיס</a:t>
            </a:r>
            <a:endParaRPr lang="en-US" dirty="0"/>
          </a:p>
        </p:txBody>
      </p:sp>
      <p:sp>
        <p:nvSpPr>
          <p:cNvPr id="3" name="Picture Placeholder 2"/>
          <p:cNvSpPr>
            <a:spLocks noGrp="1"/>
          </p:cNvSpPr>
          <p:nvPr>
            <p:ph type="pic" idx="1"/>
          </p:nvPr>
        </p:nvSpPr>
        <p:spPr>
          <a:xfrm>
            <a:off x="4210050" y="990600"/>
            <a:ext cx="5014913" cy="4876800"/>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3514" y="2057400"/>
            <a:ext cx="3194685" cy="3810000"/>
          </a:xfrm>
        </p:spPr>
        <p:txBody>
          <a:bodyPr>
            <a:normAutofit/>
          </a:bodyPr>
          <a:lstStyle>
            <a:lvl1pPr marL="0" indent="0">
              <a:lnSpc>
                <a:spcPct val="90000"/>
              </a:lnSpc>
              <a:buNone/>
              <a:defRPr sz="1300"/>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17A988A0-09BF-429F-B0F0-F3C22D5608CA}" type="datetime8">
              <a:rPr lang="he-IL" smtClean="0"/>
              <a:t>15 ינואר 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916815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49BFA92-F378-415F-84A2-1498E747DE78}" type="datetime8">
              <a:rPr lang="he-IL" smtClean="0"/>
              <a:t>15 ינואר 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3591791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1" y="360362"/>
            <a:ext cx="2135981" cy="5811838"/>
          </a:xfrm>
        </p:spPr>
        <p:txBody>
          <a:bodyPr vert="eaVert"/>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a:xfrm>
            <a:off x="681037" y="360363"/>
            <a:ext cx="6284119" cy="5811837"/>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17890E80-67FC-4DC9-A17C-B3C1BB7386B5}" type="datetime8">
              <a:rPr lang="he-IL" smtClean="0"/>
              <a:t>15 ינואר 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542160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01EE42-9C79-4F3C-80A1-01885DC17992}"/>
              </a:ext>
            </a:extLst>
          </p:cNvPr>
          <p:cNvSpPr>
            <a:spLocks noGrp="1"/>
          </p:cNvSpPr>
          <p:nvPr>
            <p:ph type="ctrTitle"/>
          </p:nvPr>
        </p:nvSpPr>
        <p:spPr>
          <a:xfrm>
            <a:off x="1238250" y="1122363"/>
            <a:ext cx="7429500" cy="2387600"/>
          </a:xfrm>
        </p:spPr>
        <p:txBody>
          <a:bodyPr anchor="b"/>
          <a:lstStyle>
            <a:lvl1pPr algn="ctr">
              <a:defRPr sz="4875"/>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4A6B9C00-69D4-475C-9EA8-8C3A1C44C7D0}"/>
              </a:ext>
            </a:extLst>
          </p:cNvPr>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7359A17A-CF22-496C-8062-7755C8D5343A}"/>
              </a:ext>
            </a:extLst>
          </p:cNvPr>
          <p:cNvSpPr>
            <a:spLocks noGrp="1"/>
          </p:cNvSpPr>
          <p:nvPr>
            <p:ph type="dt" sz="half" idx="10"/>
          </p:nvPr>
        </p:nvSpPr>
        <p:spPr/>
        <p:txBody>
          <a:bodyPr/>
          <a:lstStyle/>
          <a:p>
            <a:fld id="{A524CC18-BF96-4973-8A4B-8FBA6BD73796}" type="datetime8">
              <a:rPr lang="he-IL" smtClean="0"/>
              <a:t>15 ינואר 25</a:t>
            </a:fld>
            <a:endParaRPr lang="he-IL"/>
          </a:p>
        </p:txBody>
      </p:sp>
      <p:sp>
        <p:nvSpPr>
          <p:cNvPr id="5" name="מציין מיקום של כותרת תחתונה 4">
            <a:extLst>
              <a:ext uri="{FF2B5EF4-FFF2-40B4-BE49-F238E27FC236}">
                <a16:creationId xmlns:a16="http://schemas.microsoft.com/office/drawing/2014/main" id="{2BEEEB97-107F-4980-94EA-35BE82FE03A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692BD16-6760-43E7-AE96-42775FC12046}"/>
              </a:ext>
            </a:extLst>
          </p:cNvPr>
          <p:cNvSpPr>
            <a:spLocks noGrp="1"/>
          </p:cNvSpPr>
          <p:nvPr>
            <p:ph type="sldNum" sz="quarter" idx="12"/>
          </p:nvPr>
        </p:nvSpPr>
        <p:spPr/>
        <p:txBody>
          <a:bodyPr/>
          <a:lstStyle/>
          <a:p>
            <a:fld id="{C44DE065-AECD-4318-A9B3-D24094ECC237}" type="slidenum">
              <a:rPr lang="he-IL" smtClean="0"/>
              <a:t>‹#›</a:t>
            </a:fld>
            <a:endParaRPr lang="he-IL"/>
          </a:p>
        </p:txBody>
      </p:sp>
    </p:spTree>
    <p:extLst>
      <p:ext uri="{BB962C8B-B14F-4D97-AF65-F5344CB8AC3E}">
        <p14:creationId xmlns:p14="http://schemas.microsoft.com/office/powerpoint/2010/main" val="1590152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BD571A6-0A09-463D-A6C2-86B8323A5C0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46209A1-E8D1-447C-9021-FE77FD4C9E19}"/>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4EE55D9-9BC7-49E4-BB10-D1BDB6229E93}"/>
              </a:ext>
            </a:extLst>
          </p:cNvPr>
          <p:cNvSpPr>
            <a:spLocks noGrp="1"/>
          </p:cNvSpPr>
          <p:nvPr>
            <p:ph type="dt" sz="half" idx="10"/>
          </p:nvPr>
        </p:nvSpPr>
        <p:spPr/>
        <p:txBody>
          <a:bodyPr/>
          <a:lstStyle/>
          <a:p>
            <a:fld id="{2CA0273B-00F3-44D8-A192-5DD6F97FCC72}" type="datetime8">
              <a:rPr lang="he-IL" smtClean="0"/>
              <a:t>15 ינואר 25</a:t>
            </a:fld>
            <a:endParaRPr lang="he-IL"/>
          </a:p>
        </p:txBody>
      </p:sp>
      <p:sp>
        <p:nvSpPr>
          <p:cNvPr id="5" name="מציין מיקום של כותרת תחתונה 4">
            <a:extLst>
              <a:ext uri="{FF2B5EF4-FFF2-40B4-BE49-F238E27FC236}">
                <a16:creationId xmlns:a16="http://schemas.microsoft.com/office/drawing/2014/main" id="{8F8D3E29-C7D8-4A03-A085-3BB83029D6C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B55FE87-4D71-4DAB-951E-B1C8B45EAAB6}"/>
              </a:ext>
            </a:extLst>
          </p:cNvPr>
          <p:cNvSpPr>
            <a:spLocks noGrp="1"/>
          </p:cNvSpPr>
          <p:nvPr>
            <p:ph type="sldNum" sz="quarter" idx="12"/>
          </p:nvPr>
        </p:nvSpPr>
        <p:spPr/>
        <p:txBody>
          <a:bodyPr/>
          <a:lstStyle/>
          <a:p>
            <a:fld id="{C44DE065-AECD-4318-A9B3-D24094ECC237}" type="slidenum">
              <a:rPr lang="he-IL" smtClean="0"/>
              <a:t>‹#›</a:t>
            </a:fld>
            <a:endParaRPr lang="he-IL"/>
          </a:p>
        </p:txBody>
      </p:sp>
    </p:spTree>
    <p:extLst>
      <p:ext uri="{BB962C8B-B14F-4D97-AF65-F5344CB8AC3E}">
        <p14:creationId xmlns:p14="http://schemas.microsoft.com/office/powerpoint/2010/main" val="3411760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10B875B-21A5-4CA0-ACCB-2DDCBD16CF5E}"/>
              </a:ext>
            </a:extLst>
          </p:cNvPr>
          <p:cNvSpPr>
            <a:spLocks noGrp="1"/>
          </p:cNvSpPr>
          <p:nvPr>
            <p:ph type="title"/>
          </p:nvPr>
        </p:nvSpPr>
        <p:spPr>
          <a:xfrm>
            <a:off x="675878" y="1709739"/>
            <a:ext cx="8543925" cy="2852737"/>
          </a:xfrm>
        </p:spPr>
        <p:txBody>
          <a:bodyPr anchor="b"/>
          <a:lstStyle>
            <a:lvl1pPr>
              <a:defRPr sz="4875"/>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0CF2320-6A76-4FB3-B9B2-6A8CE05BC421}"/>
              </a:ext>
            </a:extLst>
          </p:cNvPr>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5210B921-7C42-4C73-AFAA-DF3C036990E5}"/>
              </a:ext>
            </a:extLst>
          </p:cNvPr>
          <p:cNvSpPr>
            <a:spLocks noGrp="1"/>
          </p:cNvSpPr>
          <p:nvPr>
            <p:ph type="dt" sz="half" idx="10"/>
          </p:nvPr>
        </p:nvSpPr>
        <p:spPr/>
        <p:txBody>
          <a:bodyPr/>
          <a:lstStyle/>
          <a:p>
            <a:fld id="{67956923-95E3-4496-98F3-CB9BEA48837B}" type="datetime8">
              <a:rPr lang="he-IL" smtClean="0"/>
              <a:t>15 ינואר 25</a:t>
            </a:fld>
            <a:endParaRPr lang="he-IL"/>
          </a:p>
        </p:txBody>
      </p:sp>
      <p:sp>
        <p:nvSpPr>
          <p:cNvPr id="5" name="מציין מיקום של כותרת תחתונה 4">
            <a:extLst>
              <a:ext uri="{FF2B5EF4-FFF2-40B4-BE49-F238E27FC236}">
                <a16:creationId xmlns:a16="http://schemas.microsoft.com/office/drawing/2014/main" id="{DB76046B-2D6D-45D3-92B4-CE4733C33EF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0EE3F32-733E-44D7-AE23-C2D1315A29B0}"/>
              </a:ext>
            </a:extLst>
          </p:cNvPr>
          <p:cNvSpPr>
            <a:spLocks noGrp="1"/>
          </p:cNvSpPr>
          <p:nvPr>
            <p:ph type="sldNum" sz="quarter" idx="12"/>
          </p:nvPr>
        </p:nvSpPr>
        <p:spPr/>
        <p:txBody>
          <a:bodyPr/>
          <a:lstStyle/>
          <a:p>
            <a:fld id="{C44DE065-AECD-4318-A9B3-D24094ECC237}" type="slidenum">
              <a:rPr lang="he-IL" smtClean="0"/>
              <a:t>‹#›</a:t>
            </a:fld>
            <a:endParaRPr lang="he-IL"/>
          </a:p>
        </p:txBody>
      </p:sp>
    </p:spTree>
    <p:extLst>
      <p:ext uri="{BB962C8B-B14F-4D97-AF65-F5344CB8AC3E}">
        <p14:creationId xmlns:p14="http://schemas.microsoft.com/office/powerpoint/2010/main" val="2435374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17B655C-05B8-4E3D-B56C-57F6D143A6C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157FB6C-4E2B-4A2C-8072-F15303C57D28}"/>
              </a:ext>
            </a:extLst>
          </p:cNvPr>
          <p:cNvSpPr>
            <a:spLocks noGrp="1"/>
          </p:cNvSpPr>
          <p:nvPr>
            <p:ph sz="half" idx="1"/>
          </p:nvPr>
        </p:nvSpPr>
        <p:spPr>
          <a:xfrm>
            <a:off x="681038" y="1825625"/>
            <a:ext cx="421005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90EAC615-D503-4F0C-AFD0-ECF7D6A29657}"/>
              </a:ext>
            </a:extLst>
          </p:cNvPr>
          <p:cNvSpPr>
            <a:spLocks noGrp="1"/>
          </p:cNvSpPr>
          <p:nvPr>
            <p:ph sz="half" idx="2"/>
          </p:nvPr>
        </p:nvSpPr>
        <p:spPr>
          <a:xfrm>
            <a:off x="5014913" y="1825625"/>
            <a:ext cx="421005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52654490-C477-43C2-B75B-20F8A5CC5D44}"/>
              </a:ext>
            </a:extLst>
          </p:cNvPr>
          <p:cNvSpPr>
            <a:spLocks noGrp="1"/>
          </p:cNvSpPr>
          <p:nvPr>
            <p:ph type="dt" sz="half" idx="10"/>
          </p:nvPr>
        </p:nvSpPr>
        <p:spPr/>
        <p:txBody>
          <a:bodyPr/>
          <a:lstStyle/>
          <a:p>
            <a:fld id="{37D4FAAF-14E2-4D2C-A319-48393A45236F}" type="datetime8">
              <a:rPr lang="he-IL" smtClean="0"/>
              <a:t>15 ינואר 25</a:t>
            </a:fld>
            <a:endParaRPr lang="he-IL"/>
          </a:p>
        </p:txBody>
      </p:sp>
      <p:sp>
        <p:nvSpPr>
          <p:cNvPr id="6" name="מציין מיקום של כותרת תחתונה 5">
            <a:extLst>
              <a:ext uri="{FF2B5EF4-FFF2-40B4-BE49-F238E27FC236}">
                <a16:creationId xmlns:a16="http://schemas.microsoft.com/office/drawing/2014/main" id="{E617A1BA-6953-4B0C-8DA8-BC9A9E438CA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65D85E6-AF7A-4135-82AE-1DA26C68882E}"/>
              </a:ext>
            </a:extLst>
          </p:cNvPr>
          <p:cNvSpPr>
            <a:spLocks noGrp="1"/>
          </p:cNvSpPr>
          <p:nvPr>
            <p:ph type="sldNum" sz="quarter" idx="12"/>
          </p:nvPr>
        </p:nvSpPr>
        <p:spPr/>
        <p:txBody>
          <a:bodyPr/>
          <a:lstStyle/>
          <a:p>
            <a:fld id="{C44DE065-AECD-4318-A9B3-D24094ECC237}" type="slidenum">
              <a:rPr lang="he-IL" smtClean="0"/>
              <a:t>‹#›</a:t>
            </a:fld>
            <a:endParaRPr lang="he-IL"/>
          </a:p>
        </p:txBody>
      </p:sp>
    </p:spTree>
    <p:extLst>
      <p:ext uri="{BB962C8B-B14F-4D97-AF65-F5344CB8AC3E}">
        <p14:creationId xmlns:p14="http://schemas.microsoft.com/office/powerpoint/2010/main" val="1665921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07E2C27-ED38-4356-8E6E-CC39B0296DEC}"/>
              </a:ext>
            </a:extLst>
          </p:cNvPr>
          <p:cNvSpPr>
            <a:spLocks noGrp="1"/>
          </p:cNvSpPr>
          <p:nvPr>
            <p:ph type="title"/>
          </p:nvPr>
        </p:nvSpPr>
        <p:spPr>
          <a:xfrm>
            <a:off x="682328" y="365126"/>
            <a:ext cx="8543925"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EC7C4EE-FF61-4090-81AD-D932DA2C4C33}"/>
              </a:ext>
            </a:extLst>
          </p:cNvPr>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02FC0961-F93A-460E-8F2F-02BAFFA2A611}"/>
              </a:ext>
            </a:extLst>
          </p:cNvPr>
          <p:cNvSpPr>
            <a:spLocks noGrp="1"/>
          </p:cNvSpPr>
          <p:nvPr>
            <p:ph sz="half" idx="2"/>
          </p:nvPr>
        </p:nvSpPr>
        <p:spPr>
          <a:xfrm>
            <a:off x="682328" y="2505075"/>
            <a:ext cx="4190702"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92F7F45-0952-45F0-847A-A6E246E30922}"/>
              </a:ext>
            </a:extLst>
          </p:cNvPr>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D943B6CA-BDB9-4EE5-9813-FA6E6B62BBB4}"/>
              </a:ext>
            </a:extLst>
          </p:cNvPr>
          <p:cNvSpPr>
            <a:spLocks noGrp="1"/>
          </p:cNvSpPr>
          <p:nvPr>
            <p:ph sz="quarter" idx="4"/>
          </p:nvPr>
        </p:nvSpPr>
        <p:spPr>
          <a:xfrm>
            <a:off x="5014913" y="2505075"/>
            <a:ext cx="4211340"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8C90910-0220-4BCA-B426-2ED486D02BD8}"/>
              </a:ext>
            </a:extLst>
          </p:cNvPr>
          <p:cNvSpPr>
            <a:spLocks noGrp="1"/>
          </p:cNvSpPr>
          <p:nvPr>
            <p:ph type="dt" sz="half" idx="10"/>
          </p:nvPr>
        </p:nvSpPr>
        <p:spPr/>
        <p:txBody>
          <a:bodyPr/>
          <a:lstStyle/>
          <a:p>
            <a:fld id="{BDBC2F79-D7E7-439C-AFAE-97D96E640E67}" type="datetime8">
              <a:rPr lang="he-IL" smtClean="0"/>
              <a:t>15 ינואר 25</a:t>
            </a:fld>
            <a:endParaRPr lang="he-IL"/>
          </a:p>
        </p:txBody>
      </p:sp>
      <p:sp>
        <p:nvSpPr>
          <p:cNvPr id="8" name="מציין מיקום של כותרת תחתונה 7">
            <a:extLst>
              <a:ext uri="{FF2B5EF4-FFF2-40B4-BE49-F238E27FC236}">
                <a16:creationId xmlns:a16="http://schemas.microsoft.com/office/drawing/2014/main" id="{CAB8392F-0FE3-499E-8D90-F1C7F362BBD2}"/>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0F1ADAD6-55FD-4894-869D-186EC9E8D82A}"/>
              </a:ext>
            </a:extLst>
          </p:cNvPr>
          <p:cNvSpPr>
            <a:spLocks noGrp="1"/>
          </p:cNvSpPr>
          <p:nvPr>
            <p:ph type="sldNum" sz="quarter" idx="12"/>
          </p:nvPr>
        </p:nvSpPr>
        <p:spPr/>
        <p:txBody>
          <a:bodyPr/>
          <a:lstStyle/>
          <a:p>
            <a:fld id="{C44DE065-AECD-4318-A9B3-D24094ECC237}" type="slidenum">
              <a:rPr lang="he-IL" smtClean="0"/>
              <a:t>‹#›</a:t>
            </a:fld>
            <a:endParaRPr lang="he-IL"/>
          </a:p>
        </p:txBody>
      </p:sp>
    </p:spTree>
    <p:extLst>
      <p:ext uri="{BB962C8B-B14F-4D97-AF65-F5344CB8AC3E}">
        <p14:creationId xmlns:p14="http://schemas.microsoft.com/office/powerpoint/2010/main" val="2946377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3F41A4-E623-4B68-BB58-946AC547D13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C00DD670-93E0-48BD-B0D7-001E66856CE1}"/>
              </a:ext>
            </a:extLst>
          </p:cNvPr>
          <p:cNvSpPr>
            <a:spLocks noGrp="1"/>
          </p:cNvSpPr>
          <p:nvPr>
            <p:ph type="dt" sz="half" idx="10"/>
          </p:nvPr>
        </p:nvSpPr>
        <p:spPr/>
        <p:txBody>
          <a:bodyPr/>
          <a:lstStyle/>
          <a:p>
            <a:fld id="{6CD0DC21-4DF4-42CB-AB9F-014D7ED37167}" type="datetime8">
              <a:rPr lang="he-IL" smtClean="0"/>
              <a:t>15 ינואר 25</a:t>
            </a:fld>
            <a:endParaRPr lang="he-IL"/>
          </a:p>
        </p:txBody>
      </p:sp>
      <p:sp>
        <p:nvSpPr>
          <p:cNvPr id="4" name="מציין מיקום של כותרת תחתונה 3">
            <a:extLst>
              <a:ext uri="{FF2B5EF4-FFF2-40B4-BE49-F238E27FC236}">
                <a16:creationId xmlns:a16="http://schemas.microsoft.com/office/drawing/2014/main" id="{3A7C585E-1705-496C-975D-1AF42617ACFD}"/>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C0101660-B745-4140-9F41-EA036FF68F2E}"/>
              </a:ext>
            </a:extLst>
          </p:cNvPr>
          <p:cNvSpPr>
            <a:spLocks noGrp="1"/>
          </p:cNvSpPr>
          <p:nvPr>
            <p:ph type="sldNum" sz="quarter" idx="12"/>
          </p:nvPr>
        </p:nvSpPr>
        <p:spPr/>
        <p:txBody>
          <a:bodyPr/>
          <a:lstStyle/>
          <a:p>
            <a:fld id="{C44DE065-AECD-4318-A9B3-D24094ECC237}" type="slidenum">
              <a:rPr lang="he-IL" smtClean="0"/>
              <a:t>‹#›</a:t>
            </a:fld>
            <a:endParaRPr lang="he-IL"/>
          </a:p>
        </p:txBody>
      </p:sp>
    </p:spTree>
    <p:extLst>
      <p:ext uri="{BB962C8B-B14F-4D97-AF65-F5344CB8AC3E}">
        <p14:creationId xmlns:p14="http://schemas.microsoft.com/office/powerpoint/2010/main" val="41889041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436EEF5E-4826-4C73-9E50-27216488C8ED}"/>
              </a:ext>
            </a:extLst>
          </p:cNvPr>
          <p:cNvSpPr>
            <a:spLocks noGrp="1"/>
          </p:cNvSpPr>
          <p:nvPr>
            <p:ph type="dt" sz="half" idx="10"/>
          </p:nvPr>
        </p:nvSpPr>
        <p:spPr/>
        <p:txBody>
          <a:bodyPr/>
          <a:lstStyle/>
          <a:p>
            <a:fld id="{8CEF5C79-1BBE-4A60-A0F0-4862ED461B01}" type="datetime8">
              <a:rPr lang="he-IL" smtClean="0"/>
              <a:t>15 ינואר 25</a:t>
            </a:fld>
            <a:endParaRPr lang="he-IL"/>
          </a:p>
        </p:txBody>
      </p:sp>
      <p:sp>
        <p:nvSpPr>
          <p:cNvPr id="3" name="מציין מיקום של כותרת תחתונה 2">
            <a:extLst>
              <a:ext uri="{FF2B5EF4-FFF2-40B4-BE49-F238E27FC236}">
                <a16:creationId xmlns:a16="http://schemas.microsoft.com/office/drawing/2014/main" id="{BB6655A9-23A1-4049-9EAF-C2E88DB6B6CC}"/>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2C66C522-D323-40EC-A0A1-60F90FDC924D}"/>
              </a:ext>
            </a:extLst>
          </p:cNvPr>
          <p:cNvSpPr>
            <a:spLocks noGrp="1"/>
          </p:cNvSpPr>
          <p:nvPr>
            <p:ph type="sldNum" sz="quarter" idx="12"/>
          </p:nvPr>
        </p:nvSpPr>
        <p:spPr/>
        <p:txBody>
          <a:bodyPr/>
          <a:lstStyle/>
          <a:p>
            <a:fld id="{C44DE065-AECD-4318-A9B3-D24094ECC237}" type="slidenum">
              <a:rPr lang="he-IL" smtClean="0"/>
              <a:t>‹#›</a:t>
            </a:fld>
            <a:endParaRPr lang="he-IL"/>
          </a:p>
        </p:txBody>
      </p:sp>
    </p:spTree>
    <p:extLst>
      <p:ext uri="{BB962C8B-B14F-4D97-AF65-F5344CB8AC3E}">
        <p14:creationId xmlns:p14="http://schemas.microsoft.com/office/powerpoint/2010/main" val="8196954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AA1C47-3EC9-41A6-9757-FB062F869A19}"/>
              </a:ext>
            </a:extLst>
          </p:cNvPr>
          <p:cNvSpPr>
            <a:spLocks noGrp="1"/>
          </p:cNvSpPr>
          <p:nvPr>
            <p:ph type="title"/>
          </p:nvPr>
        </p:nvSpPr>
        <p:spPr>
          <a:xfrm>
            <a:off x="682328" y="457200"/>
            <a:ext cx="3194943" cy="1600200"/>
          </a:xfrm>
        </p:spPr>
        <p:txBody>
          <a:bodyPr anchor="b"/>
          <a:lstStyle>
            <a:lvl1pPr>
              <a:defRPr sz="26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F5B373C-9472-4972-93F1-B31DF38F085A}"/>
              </a:ext>
            </a:extLst>
          </p:cNvPr>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16A0DFAC-6C3F-4048-A2E8-18AC9EE3CAA1}"/>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5348BC6-4217-4FCE-B8D8-AB8CCEDFB472}"/>
              </a:ext>
            </a:extLst>
          </p:cNvPr>
          <p:cNvSpPr>
            <a:spLocks noGrp="1"/>
          </p:cNvSpPr>
          <p:nvPr>
            <p:ph type="dt" sz="half" idx="10"/>
          </p:nvPr>
        </p:nvSpPr>
        <p:spPr/>
        <p:txBody>
          <a:bodyPr/>
          <a:lstStyle/>
          <a:p>
            <a:fld id="{551CF1A3-08E8-49CC-B332-4457166B597E}" type="datetime8">
              <a:rPr lang="he-IL" smtClean="0"/>
              <a:t>15 ינואר 25</a:t>
            </a:fld>
            <a:endParaRPr lang="he-IL"/>
          </a:p>
        </p:txBody>
      </p:sp>
      <p:sp>
        <p:nvSpPr>
          <p:cNvPr id="6" name="מציין מיקום של כותרת תחתונה 5">
            <a:extLst>
              <a:ext uri="{FF2B5EF4-FFF2-40B4-BE49-F238E27FC236}">
                <a16:creationId xmlns:a16="http://schemas.microsoft.com/office/drawing/2014/main" id="{D07EFE69-8A3A-4F8A-885B-B535F6B53DB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56A728C-6DBF-4560-B3F9-1C9A82F3B59D}"/>
              </a:ext>
            </a:extLst>
          </p:cNvPr>
          <p:cNvSpPr>
            <a:spLocks noGrp="1"/>
          </p:cNvSpPr>
          <p:nvPr>
            <p:ph type="sldNum" sz="quarter" idx="12"/>
          </p:nvPr>
        </p:nvSpPr>
        <p:spPr/>
        <p:txBody>
          <a:bodyPr/>
          <a:lstStyle/>
          <a:p>
            <a:fld id="{C44DE065-AECD-4318-A9B3-D24094ECC237}" type="slidenum">
              <a:rPr lang="he-IL" smtClean="0"/>
              <a:t>‹#›</a:t>
            </a:fld>
            <a:endParaRPr lang="he-IL"/>
          </a:p>
        </p:txBody>
      </p:sp>
    </p:spTree>
    <p:extLst>
      <p:ext uri="{BB962C8B-B14F-4D97-AF65-F5344CB8AC3E}">
        <p14:creationId xmlns:p14="http://schemas.microsoft.com/office/powerpoint/2010/main" val="31753409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397C5D0-2172-485C-AAB1-92652EFFF908}"/>
              </a:ext>
            </a:extLst>
          </p:cNvPr>
          <p:cNvSpPr>
            <a:spLocks noGrp="1"/>
          </p:cNvSpPr>
          <p:nvPr>
            <p:ph type="title"/>
          </p:nvPr>
        </p:nvSpPr>
        <p:spPr>
          <a:xfrm>
            <a:off x="682328" y="457200"/>
            <a:ext cx="3194943" cy="1600200"/>
          </a:xfrm>
        </p:spPr>
        <p:txBody>
          <a:bodyPr anchor="b"/>
          <a:lstStyle>
            <a:lvl1pPr>
              <a:defRPr sz="26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09A11B0F-641A-489A-810F-976A0E45C156}"/>
              </a:ext>
            </a:extLst>
          </p:cNvPr>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he-IL"/>
          </a:p>
        </p:txBody>
      </p:sp>
      <p:sp>
        <p:nvSpPr>
          <p:cNvPr id="4" name="מציין מיקום טקסט 3">
            <a:extLst>
              <a:ext uri="{FF2B5EF4-FFF2-40B4-BE49-F238E27FC236}">
                <a16:creationId xmlns:a16="http://schemas.microsoft.com/office/drawing/2014/main" id="{6B87036F-ACBB-4115-919B-D8F72707D9F9}"/>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8F31A50-F6FC-49B1-BB7D-B24184F88191}"/>
              </a:ext>
            </a:extLst>
          </p:cNvPr>
          <p:cNvSpPr>
            <a:spLocks noGrp="1"/>
          </p:cNvSpPr>
          <p:nvPr>
            <p:ph type="dt" sz="half" idx="10"/>
          </p:nvPr>
        </p:nvSpPr>
        <p:spPr/>
        <p:txBody>
          <a:bodyPr/>
          <a:lstStyle/>
          <a:p>
            <a:fld id="{46C62F26-1DE6-42C2-A742-A365917C0DC4}" type="datetime8">
              <a:rPr lang="he-IL" smtClean="0"/>
              <a:t>15 ינואר 25</a:t>
            </a:fld>
            <a:endParaRPr lang="he-IL"/>
          </a:p>
        </p:txBody>
      </p:sp>
      <p:sp>
        <p:nvSpPr>
          <p:cNvPr id="6" name="מציין מיקום של כותרת תחתונה 5">
            <a:extLst>
              <a:ext uri="{FF2B5EF4-FFF2-40B4-BE49-F238E27FC236}">
                <a16:creationId xmlns:a16="http://schemas.microsoft.com/office/drawing/2014/main" id="{D06A9A57-0175-4C51-9700-AA045C19F69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D78A989-2F30-4AE1-A470-75FCDB62CDF6}"/>
              </a:ext>
            </a:extLst>
          </p:cNvPr>
          <p:cNvSpPr>
            <a:spLocks noGrp="1"/>
          </p:cNvSpPr>
          <p:nvPr>
            <p:ph type="sldNum" sz="quarter" idx="12"/>
          </p:nvPr>
        </p:nvSpPr>
        <p:spPr/>
        <p:txBody>
          <a:bodyPr/>
          <a:lstStyle/>
          <a:p>
            <a:fld id="{C44DE065-AECD-4318-A9B3-D24094ECC237}" type="slidenum">
              <a:rPr lang="he-IL" smtClean="0"/>
              <a:t>‹#›</a:t>
            </a:fld>
            <a:endParaRPr lang="he-IL"/>
          </a:p>
        </p:txBody>
      </p:sp>
    </p:spTree>
    <p:extLst>
      <p:ext uri="{BB962C8B-B14F-4D97-AF65-F5344CB8AC3E}">
        <p14:creationId xmlns:p14="http://schemas.microsoft.com/office/powerpoint/2010/main" val="41391049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92314C6-CB27-4806-8F6E-7329245870D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46D094E-2408-43F1-97B2-9466EF988907}"/>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6889F7C-DCAD-414B-A6E0-E70CA89E92AB}"/>
              </a:ext>
            </a:extLst>
          </p:cNvPr>
          <p:cNvSpPr>
            <a:spLocks noGrp="1"/>
          </p:cNvSpPr>
          <p:nvPr>
            <p:ph type="dt" sz="half" idx="10"/>
          </p:nvPr>
        </p:nvSpPr>
        <p:spPr/>
        <p:txBody>
          <a:bodyPr/>
          <a:lstStyle/>
          <a:p>
            <a:fld id="{E2F89AEB-91BD-42A8-A1BC-EF6C613EBEE5}" type="datetime8">
              <a:rPr lang="he-IL" smtClean="0"/>
              <a:t>15 ינואר 25</a:t>
            </a:fld>
            <a:endParaRPr lang="he-IL"/>
          </a:p>
        </p:txBody>
      </p:sp>
      <p:sp>
        <p:nvSpPr>
          <p:cNvPr id="5" name="מציין מיקום של כותרת תחתונה 4">
            <a:extLst>
              <a:ext uri="{FF2B5EF4-FFF2-40B4-BE49-F238E27FC236}">
                <a16:creationId xmlns:a16="http://schemas.microsoft.com/office/drawing/2014/main" id="{A1C2E861-AB18-48B6-A555-725EB1EAE2C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81ACCA1-9D8C-4739-9A5A-76779B9270D9}"/>
              </a:ext>
            </a:extLst>
          </p:cNvPr>
          <p:cNvSpPr>
            <a:spLocks noGrp="1"/>
          </p:cNvSpPr>
          <p:nvPr>
            <p:ph type="sldNum" sz="quarter" idx="12"/>
          </p:nvPr>
        </p:nvSpPr>
        <p:spPr/>
        <p:txBody>
          <a:bodyPr/>
          <a:lstStyle/>
          <a:p>
            <a:fld id="{C44DE065-AECD-4318-A9B3-D24094ECC237}" type="slidenum">
              <a:rPr lang="he-IL" smtClean="0"/>
              <a:t>‹#›</a:t>
            </a:fld>
            <a:endParaRPr lang="he-IL"/>
          </a:p>
        </p:txBody>
      </p:sp>
    </p:spTree>
    <p:extLst>
      <p:ext uri="{BB962C8B-B14F-4D97-AF65-F5344CB8AC3E}">
        <p14:creationId xmlns:p14="http://schemas.microsoft.com/office/powerpoint/2010/main" val="7888851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E772D9D0-9F04-41E0-848D-53D2761B0D56}"/>
              </a:ext>
            </a:extLst>
          </p:cNvPr>
          <p:cNvSpPr>
            <a:spLocks noGrp="1"/>
          </p:cNvSpPr>
          <p:nvPr>
            <p:ph type="title" orient="vert"/>
          </p:nvPr>
        </p:nvSpPr>
        <p:spPr>
          <a:xfrm>
            <a:off x="7088981" y="365125"/>
            <a:ext cx="2135981"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4BA5943-6F1E-4B6B-B9EE-252E1A318814}"/>
              </a:ext>
            </a:extLst>
          </p:cNvPr>
          <p:cNvSpPr>
            <a:spLocks noGrp="1"/>
          </p:cNvSpPr>
          <p:nvPr>
            <p:ph type="body" orient="vert" idx="1"/>
          </p:nvPr>
        </p:nvSpPr>
        <p:spPr>
          <a:xfrm>
            <a:off x="681037" y="365125"/>
            <a:ext cx="6284119"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6CD6182-6F19-4DB1-A58D-536E14E64613}"/>
              </a:ext>
            </a:extLst>
          </p:cNvPr>
          <p:cNvSpPr>
            <a:spLocks noGrp="1"/>
          </p:cNvSpPr>
          <p:nvPr>
            <p:ph type="dt" sz="half" idx="10"/>
          </p:nvPr>
        </p:nvSpPr>
        <p:spPr/>
        <p:txBody>
          <a:bodyPr/>
          <a:lstStyle/>
          <a:p>
            <a:fld id="{9CABCFC9-3E16-4FA3-B973-9706FC6BC85E}" type="datetime8">
              <a:rPr lang="he-IL" smtClean="0"/>
              <a:t>15 ינואר 25</a:t>
            </a:fld>
            <a:endParaRPr lang="he-IL"/>
          </a:p>
        </p:txBody>
      </p:sp>
      <p:sp>
        <p:nvSpPr>
          <p:cNvPr id="5" name="מציין מיקום של כותרת תחתונה 4">
            <a:extLst>
              <a:ext uri="{FF2B5EF4-FFF2-40B4-BE49-F238E27FC236}">
                <a16:creationId xmlns:a16="http://schemas.microsoft.com/office/drawing/2014/main" id="{2638B578-CE8A-48CC-BE90-8E983C0E538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F8B6C8C-00E4-4D76-8AB0-BD6664A9957B}"/>
              </a:ext>
            </a:extLst>
          </p:cNvPr>
          <p:cNvSpPr>
            <a:spLocks noGrp="1"/>
          </p:cNvSpPr>
          <p:nvPr>
            <p:ph type="sldNum" sz="quarter" idx="12"/>
          </p:nvPr>
        </p:nvSpPr>
        <p:spPr/>
        <p:txBody>
          <a:bodyPr/>
          <a:lstStyle/>
          <a:p>
            <a:fld id="{C44DE065-AECD-4318-A9B3-D24094ECC237}" type="slidenum">
              <a:rPr lang="he-IL" smtClean="0"/>
              <a:t>‹#›</a:t>
            </a:fld>
            <a:endParaRPr lang="he-IL"/>
          </a:p>
        </p:txBody>
      </p:sp>
    </p:spTree>
    <p:extLst>
      <p:ext uri="{BB962C8B-B14F-4D97-AF65-F5344CB8AC3E}">
        <p14:creationId xmlns:p14="http://schemas.microsoft.com/office/powerpoint/2010/main" val="40626781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1A8DE139-789B-49F0-A8BB-E71A3B25F08E}" type="datetime8">
              <a:rPr lang="he-IL" smtClean="0"/>
              <a:t>15 ינואר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3491687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8595105-81CC-49A8-9890-876A8FF847A7}" type="datetime8">
              <a:rPr lang="he-IL" smtClean="0"/>
              <a:t>15 ינואר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4DA8772-3083-4CEE-B2FD-FB66D42BCC4F}" type="slidenum">
              <a:rPr lang="he-IL" smtClean="0"/>
              <a:t>‹#›</a:t>
            </a:fld>
            <a:endParaRPr lang="he-IL"/>
          </a:p>
        </p:txBody>
      </p:sp>
    </p:spTree>
    <p:extLst>
      <p:ext uri="{BB962C8B-B14F-4D97-AF65-F5344CB8AC3E}">
        <p14:creationId xmlns:p14="http://schemas.microsoft.com/office/powerpoint/2010/main" val="17348811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9F2BE8F9-DA50-43EA-80BD-800E1745A961}" type="datetime8">
              <a:rPr lang="he-IL" smtClean="0"/>
              <a:t>15 ינואר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24816147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E9313559-68AA-4006-A81B-9E3D8F04CEE6}" type="datetime8">
              <a:rPr lang="he-IL" smtClean="0"/>
              <a:t>15 ינואר 25</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4125333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682329" y="2505075"/>
            <a:ext cx="4190702"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5014913" y="2505075"/>
            <a:ext cx="4211340"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68170A12-F8BD-4A2D-8F16-A775CACDCE44}" type="datetime8">
              <a:rPr lang="he-IL" smtClean="0"/>
              <a:t>15 ינואר 25</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33778373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17D9F3E-96DB-48FF-A97D-41BC75D249ED}" type="datetime8">
              <a:rPr lang="he-IL" smtClean="0"/>
              <a:t>15 ינואר 25</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26471746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2594B9-D4B6-4E28-BE97-734B3B63A250}" type="datetime8">
              <a:rPr lang="he-IL" smtClean="0"/>
              <a:t>15 ינואר 25</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2361630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0D8CE5EA-C707-4B8B-80F6-6E70643AABE2}" type="datetime8">
              <a:rPr lang="he-IL" smtClean="0"/>
              <a:t>15 ינואר 25</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9463811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39D4625E-B0B3-46C1-991F-F9BCE65D8C6A}" type="datetime8">
              <a:rPr lang="he-IL" smtClean="0"/>
              <a:t>15 ינואר 25</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8478346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E0060B76-1D3E-4DE4-881B-280EEC8B531B}" type="datetime8">
              <a:rPr lang="he-IL" smtClean="0"/>
              <a:t>15 ינואר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3885715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DF8C4DD8-710A-433E-B132-485967663773}" type="datetime8">
              <a:rPr lang="he-IL" smtClean="0"/>
              <a:t>15 ינואר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3222976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4530"/>
            <a:ext cx="7429500" cy="2387600"/>
          </a:xfrm>
        </p:spPr>
        <p:txBody>
          <a:bodyPr anchor="b">
            <a:normAutofit/>
          </a:bodyPr>
          <a:lstStyle>
            <a:lvl1pPr algn="ctr">
              <a:defRPr sz="4875"/>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238250" y="3602038"/>
            <a:ext cx="7429500" cy="1655762"/>
          </a:xfrm>
        </p:spPr>
        <p:txBody>
          <a:bodyPr>
            <a:normAutofit/>
          </a:bodyPr>
          <a:lstStyle>
            <a:lvl1pPr marL="0" indent="0" algn="ctr">
              <a:buNone/>
              <a:defRPr sz="1950">
                <a:solidFill>
                  <a:schemeClr val="tx1">
                    <a:lumMod val="75000"/>
                    <a:lumOff val="25000"/>
                  </a:schemeClr>
                </a:solidFill>
              </a:defRPr>
            </a:lvl1pPr>
            <a:lvl2pPr marL="371475" indent="0" algn="ctr">
              <a:buNone/>
              <a:defRPr sz="2275"/>
            </a:lvl2pPr>
            <a:lvl3pPr marL="742950" indent="0" algn="ctr">
              <a:buNone/>
              <a:defRPr sz="1950"/>
            </a:lvl3pPr>
            <a:lvl4pPr marL="1114425" indent="0" algn="ctr">
              <a:buNone/>
              <a:defRPr sz="1625"/>
            </a:lvl4pPr>
            <a:lvl5pPr marL="1485900" indent="0" algn="ctr">
              <a:buNone/>
              <a:defRPr sz="1625"/>
            </a:lvl5pPr>
            <a:lvl6pPr marL="1857375" indent="0" algn="ctr">
              <a:buNone/>
              <a:defRPr sz="1625"/>
            </a:lvl6pPr>
            <a:lvl7pPr marL="2228850" indent="0" algn="ctr">
              <a:buNone/>
              <a:defRPr sz="1625"/>
            </a:lvl7pPr>
            <a:lvl8pPr marL="2600325" indent="0" algn="ctr">
              <a:buNone/>
              <a:defRPr sz="1625"/>
            </a:lvl8pPr>
            <a:lvl9pPr marL="2971800" indent="0" algn="ctr">
              <a:buNone/>
              <a:defRPr sz="1625"/>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1A8DE139-789B-49F0-A8BB-E71A3B25F08E}" type="datetime8">
              <a:rPr lang="he-IL" smtClean="0"/>
              <a:t>15 ינואר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37335879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8595105-81CC-49A8-9890-876A8FF847A7}" type="datetime8">
              <a:rPr lang="he-IL" smtClean="0"/>
              <a:t>15 ינואר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44DA8772-3083-4CEE-B2FD-FB66D42BCC4F}" type="slidenum">
              <a:rPr lang="he-IL" smtClean="0"/>
              <a:t>‹#›</a:t>
            </a:fld>
            <a:endParaRPr lang="he-IL"/>
          </a:p>
        </p:txBody>
      </p:sp>
    </p:spTree>
    <p:extLst>
      <p:ext uri="{BB962C8B-B14F-4D97-AF65-F5344CB8AC3E}">
        <p14:creationId xmlns:p14="http://schemas.microsoft.com/office/powerpoint/2010/main" val="25699407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5878" y="1712423"/>
            <a:ext cx="8543925" cy="2851208"/>
          </a:xfrm>
        </p:spPr>
        <p:txBody>
          <a:bodyPr anchor="b">
            <a:normAutofit/>
          </a:bodyPr>
          <a:lstStyle>
            <a:lvl1pPr>
              <a:defRPr sz="4875" b="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878" y="4552634"/>
            <a:ext cx="8543925" cy="1500187"/>
          </a:xfrm>
        </p:spPr>
        <p:txBody>
          <a:bodyPr anchor="t">
            <a:normAutofit/>
          </a:bodyPr>
          <a:lstStyle>
            <a:lvl1pPr marL="0" indent="0">
              <a:buNone/>
              <a:defRPr sz="1950">
                <a:solidFill>
                  <a:schemeClr val="tx1">
                    <a:lumMod val="75000"/>
                    <a:lumOff val="25000"/>
                  </a:schemeClr>
                </a:solidFill>
              </a:defRPr>
            </a:lvl1pPr>
            <a:lvl2pPr marL="371475" indent="0">
              <a:buNone/>
              <a:defRPr sz="1463">
                <a:solidFill>
                  <a:schemeClr val="tx1">
                    <a:tint val="75000"/>
                  </a:schemeClr>
                </a:solidFill>
              </a:defRPr>
            </a:lvl2pPr>
            <a:lvl3pPr marL="742950" indent="0">
              <a:buNone/>
              <a:defRPr sz="1300">
                <a:solidFill>
                  <a:schemeClr val="tx1">
                    <a:tint val="75000"/>
                  </a:schemeClr>
                </a:solidFill>
              </a:defRPr>
            </a:lvl3pPr>
            <a:lvl4pPr marL="1114425" indent="0">
              <a:buNone/>
              <a:defRPr sz="1138">
                <a:solidFill>
                  <a:schemeClr val="tx1">
                    <a:tint val="75000"/>
                  </a:schemeClr>
                </a:solidFill>
              </a:defRPr>
            </a:lvl4pPr>
            <a:lvl5pPr marL="1485900" indent="0">
              <a:buNone/>
              <a:defRPr sz="1138">
                <a:solidFill>
                  <a:schemeClr val="tx1">
                    <a:tint val="75000"/>
                  </a:schemeClr>
                </a:solidFill>
              </a:defRPr>
            </a:lvl5pPr>
            <a:lvl6pPr marL="1857375" indent="0">
              <a:buNone/>
              <a:defRPr sz="1138">
                <a:solidFill>
                  <a:schemeClr val="tx1">
                    <a:tint val="75000"/>
                  </a:schemeClr>
                </a:solidFill>
              </a:defRPr>
            </a:lvl6pPr>
            <a:lvl7pPr marL="2228850" indent="0">
              <a:buNone/>
              <a:defRPr sz="1138">
                <a:solidFill>
                  <a:schemeClr val="tx1">
                    <a:tint val="75000"/>
                  </a:schemeClr>
                </a:solidFill>
              </a:defRPr>
            </a:lvl7pPr>
            <a:lvl8pPr marL="2600325" indent="0">
              <a:buNone/>
              <a:defRPr sz="1138">
                <a:solidFill>
                  <a:schemeClr val="tx1">
                    <a:tint val="75000"/>
                  </a:schemeClr>
                </a:solidFill>
              </a:defRPr>
            </a:lvl8pPr>
            <a:lvl9pPr marL="2971800" indent="0">
              <a:buNone/>
              <a:defRPr sz="1138">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9F2BE8F9-DA50-43EA-80BD-800E1745A961}" type="datetime8">
              <a:rPr lang="he-IL" smtClean="0"/>
              <a:t>15 ינואר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334715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6666" y="1828801"/>
            <a:ext cx="4210050" cy="4351337"/>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14913" y="1828801"/>
            <a:ext cx="4210050" cy="4351337"/>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E9313559-68AA-4006-A81B-9E3D8F04CEE6}" type="datetime8">
              <a:rPr lang="he-IL" smtClean="0"/>
              <a:t>15 ינואר 25</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37729058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6665" y="1681851"/>
            <a:ext cx="4189413" cy="825699"/>
          </a:xfrm>
        </p:spPr>
        <p:txBody>
          <a:bodyPr anchor="b">
            <a:normAutofit/>
          </a:bodyPr>
          <a:lstStyle>
            <a:lvl1pPr marL="0" indent="0">
              <a:spcBef>
                <a:spcPts val="0"/>
              </a:spcBef>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he-IL"/>
              <a:t>ערוך סגנונות טקסט של תבנית בסיס</a:t>
            </a:r>
          </a:p>
        </p:txBody>
      </p:sp>
      <p:sp>
        <p:nvSpPr>
          <p:cNvPr id="4" name="Content Placeholder 3"/>
          <p:cNvSpPr>
            <a:spLocks noGrp="1"/>
          </p:cNvSpPr>
          <p:nvPr>
            <p:ph sz="half" idx="2"/>
          </p:nvPr>
        </p:nvSpPr>
        <p:spPr>
          <a:xfrm>
            <a:off x="686665" y="2507551"/>
            <a:ext cx="4189413" cy="3680525"/>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14913" y="1681851"/>
            <a:ext cx="4210051" cy="825698"/>
          </a:xfrm>
        </p:spPr>
        <p:txBody>
          <a:bodyPr anchor="b"/>
          <a:lstStyle>
            <a:lvl1pPr marL="0" indent="0">
              <a:spcBef>
                <a:spcPts val="0"/>
              </a:spcBef>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he-IL"/>
              <a:t>ערוך סגנונות טקסט של תבנית בסיס</a:t>
            </a:r>
          </a:p>
        </p:txBody>
      </p:sp>
      <p:sp>
        <p:nvSpPr>
          <p:cNvPr id="6" name="Content Placeholder 5"/>
          <p:cNvSpPr>
            <a:spLocks noGrp="1"/>
          </p:cNvSpPr>
          <p:nvPr>
            <p:ph sz="quarter" idx="4"/>
          </p:nvPr>
        </p:nvSpPr>
        <p:spPr>
          <a:xfrm>
            <a:off x="5014913" y="2507551"/>
            <a:ext cx="4210051" cy="3680525"/>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a:p>
        </p:txBody>
      </p:sp>
      <p:sp>
        <p:nvSpPr>
          <p:cNvPr id="7" name="Date Placeholder 6"/>
          <p:cNvSpPr>
            <a:spLocks noGrp="1"/>
          </p:cNvSpPr>
          <p:nvPr>
            <p:ph type="dt" sz="half" idx="10"/>
          </p:nvPr>
        </p:nvSpPr>
        <p:spPr/>
        <p:txBody>
          <a:bodyPr/>
          <a:lstStyle/>
          <a:p>
            <a:fld id="{68170A12-F8BD-4A2D-8F16-A775CACDCE44}" type="datetime8">
              <a:rPr lang="he-IL" smtClean="0"/>
              <a:t>15 ינואר 25</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Tree>
    <p:extLst>
      <p:ext uri="{BB962C8B-B14F-4D97-AF65-F5344CB8AC3E}">
        <p14:creationId xmlns:p14="http://schemas.microsoft.com/office/powerpoint/2010/main" val="1304580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ותרת בלבד">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17D9F3E-96DB-48FF-A97D-41BC75D249ED}" type="datetime8">
              <a:rPr lang="he-IL" smtClean="0"/>
              <a:t>15 ינואר 25</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
        <p:nvSpPr>
          <p:cNvPr id="6" name="Title 5"/>
          <p:cNvSpPr>
            <a:spLocks noGrp="1"/>
          </p:cNvSpPr>
          <p:nvPr>
            <p:ph type="title"/>
          </p:nvPr>
        </p:nvSpPr>
        <p:spPr/>
        <p:txBody>
          <a:bodyPr/>
          <a:lstStyle/>
          <a:p>
            <a:r>
              <a:rPr lang="he-IL"/>
              <a:t>לחץ כדי לערוך סגנון כותרת של תבנית בסיס</a:t>
            </a:r>
            <a:endParaRPr lang="en-US"/>
          </a:p>
        </p:txBody>
      </p:sp>
    </p:spTree>
    <p:extLst>
      <p:ext uri="{BB962C8B-B14F-4D97-AF65-F5344CB8AC3E}">
        <p14:creationId xmlns:p14="http://schemas.microsoft.com/office/powerpoint/2010/main" val="36747934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2594B9-D4B6-4E28-BE97-734B3B63A250}" type="datetime8">
              <a:rPr lang="he-IL" smtClean="0"/>
              <a:t>15 ינואר 25</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9103938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3514" y="457201"/>
            <a:ext cx="3194685" cy="1600197"/>
          </a:xfrm>
        </p:spPr>
        <p:txBody>
          <a:bodyPr anchor="b">
            <a:normAutofit/>
          </a:bodyPr>
          <a:lstStyle>
            <a:lvl1pPr>
              <a:defRPr sz="26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210050" y="990600"/>
            <a:ext cx="5014913" cy="4876800"/>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83514" y="2057399"/>
            <a:ext cx="3194685" cy="3810001"/>
          </a:xfrm>
        </p:spPr>
        <p:txBody>
          <a:bodyPr>
            <a:normAutofit/>
          </a:bodyPr>
          <a:lstStyle>
            <a:lvl1pPr marL="0" indent="0">
              <a:lnSpc>
                <a:spcPct val="90000"/>
              </a:lnSpc>
              <a:buNone/>
              <a:defRPr sz="1300"/>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0D8CE5EA-C707-4B8B-80F6-6E70643AABE2}" type="datetime8">
              <a:rPr lang="he-IL" smtClean="0"/>
              <a:t>15 ינואר 25</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26080599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3514" y="457200"/>
            <a:ext cx="3194685" cy="1600200"/>
          </a:xfrm>
        </p:spPr>
        <p:txBody>
          <a:bodyPr anchor="b">
            <a:normAutofit/>
          </a:bodyPr>
          <a:lstStyle>
            <a:lvl1pPr>
              <a:defRPr sz="2600" b="0"/>
            </a:lvl1pPr>
          </a:lstStyle>
          <a:p>
            <a:r>
              <a:rPr lang="he-IL"/>
              <a:t>לחץ כדי לערוך סגנון כותרת של תבנית בסיס</a:t>
            </a:r>
            <a:endParaRPr lang="en-US" dirty="0"/>
          </a:p>
        </p:txBody>
      </p:sp>
      <p:sp>
        <p:nvSpPr>
          <p:cNvPr id="3" name="Picture Placeholder 2"/>
          <p:cNvSpPr>
            <a:spLocks noGrp="1"/>
          </p:cNvSpPr>
          <p:nvPr>
            <p:ph type="pic" idx="1"/>
          </p:nvPr>
        </p:nvSpPr>
        <p:spPr>
          <a:xfrm>
            <a:off x="4210050" y="990600"/>
            <a:ext cx="5014913" cy="4876800"/>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3514" y="2057400"/>
            <a:ext cx="3194685" cy="3810000"/>
          </a:xfrm>
        </p:spPr>
        <p:txBody>
          <a:bodyPr>
            <a:normAutofit/>
          </a:bodyPr>
          <a:lstStyle>
            <a:lvl1pPr marL="0" indent="0">
              <a:lnSpc>
                <a:spcPct val="90000"/>
              </a:lnSpc>
              <a:buNone/>
              <a:defRPr sz="1300"/>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39D4625E-B0B3-46C1-991F-F9BCE65D8C6A}" type="datetime8">
              <a:rPr lang="he-IL" smtClean="0"/>
              <a:t>15 ינואר 25</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39064269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E0060B76-1D3E-4DE4-881B-280EEC8B531B}" type="datetime8">
              <a:rPr lang="he-IL" smtClean="0"/>
              <a:t>15 ינואר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25985734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1" y="360362"/>
            <a:ext cx="2135981" cy="5811838"/>
          </a:xfrm>
        </p:spPr>
        <p:txBody>
          <a:bodyPr vert="eaVert"/>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a:xfrm>
            <a:off x="681037" y="360363"/>
            <a:ext cx="6284119" cy="5811837"/>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DF8C4DD8-710A-433E-B132-485967663773}" type="datetime8">
              <a:rPr lang="he-IL" smtClean="0"/>
              <a:t>15 ינואר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4568072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5E680B-3CCF-777D-A120-760C17466806}"/>
              </a:ext>
            </a:extLst>
          </p:cNvPr>
          <p:cNvSpPr>
            <a:spLocks noGrp="1"/>
          </p:cNvSpPr>
          <p:nvPr>
            <p:ph type="ctrTitle"/>
          </p:nvPr>
        </p:nvSpPr>
        <p:spPr>
          <a:xfrm>
            <a:off x="1238250" y="1122363"/>
            <a:ext cx="7429500" cy="2387600"/>
          </a:xfrm>
        </p:spPr>
        <p:txBody>
          <a:bodyPr anchor="b"/>
          <a:lstStyle>
            <a:lvl1pPr algn="ctr">
              <a:defRPr sz="4875"/>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E5B995E2-BF37-6D7D-0A1F-1EAE72B5E44F}"/>
              </a:ext>
            </a:extLst>
          </p:cNvPr>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35213F4-50B7-DCD5-CEBA-5A558A12466A}"/>
              </a:ext>
            </a:extLst>
          </p:cNvPr>
          <p:cNvSpPr>
            <a:spLocks noGrp="1"/>
          </p:cNvSpPr>
          <p:nvPr>
            <p:ph type="dt" sz="half" idx="10"/>
          </p:nvPr>
        </p:nvSpPr>
        <p:spPr/>
        <p:txBody>
          <a:bodyPr/>
          <a:lstStyle/>
          <a:p>
            <a:fld id="{C72F6F88-629F-49A6-9DDC-D4514ED74F09}" type="datetimeFigureOut">
              <a:rPr lang="he-IL" smtClean="0"/>
              <a:t>ט"ו/טבת/תשפ"ה</a:t>
            </a:fld>
            <a:endParaRPr lang="he-IL"/>
          </a:p>
        </p:txBody>
      </p:sp>
      <p:sp>
        <p:nvSpPr>
          <p:cNvPr id="5" name="מציין מיקום של כותרת תחתונה 4">
            <a:extLst>
              <a:ext uri="{FF2B5EF4-FFF2-40B4-BE49-F238E27FC236}">
                <a16:creationId xmlns:a16="http://schemas.microsoft.com/office/drawing/2014/main" id="{DCA36EA7-D746-CC41-BC67-40C92B02C75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4F47232-5184-29ED-848C-4F6DF3ECB748}"/>
              </a:ext>
            </a:extLst>
          </p:cNvPr>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2676541993"/>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613E21D-CD25-C338-C7C8-176A53D7C6B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F5C2B59-FCEC-B11B-60AD-0DE6147F1FE7}"/>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7F1E504-2713-6080-1695-9EE3976E724C}"/>
              </a:ext>
            </a:extLst>
          </p:cNvPr>
          <p:cNvSpPr>
            <a:spLocks noGrp="1"/>
          </p:cNvSpPr>
          <p:nvPr>
            <p:ph type="dt" sz="half" idx="10"/>
          </p:nvPr>
        </p:nvSpPr>
        <p:spPr/>
        <p:txBody>
          <a:bodyPr/>
          <a:lstStyle/>
          <a:p>
            <a:fld id="{D11A42CA-CA11-4890-8058-21A151459605}" type="datetimeFigureOut">
              <a:rPr lang="he-IL" smtClean="0"/>
              <a:t>ט"ו/טבת/תשפ"ה</a:t>
            </a:fld>
            <a:endParaRPr lang="he-IL"/>
          </a:p>
        </p:txBody>
      </p:sp>
      <p:sp>
        <p:nvSpPr>
          <p:cNvPr id="5" name="מציין מיקום של כותרת תחתונה 4">
            <a:extLst>
              <a:ext uri="{FF2B5EF4-FFF2-40B4-BE49-F238E27FC236}">
                <a16:creationId xmlns:a16="http://schemas.microsoft.com/office/drawing/2014/main" id="{0F0F792E-B634-EA7C-A1AB-775060C30B6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0EC6D65-CA8F-B4E5-E031-4CB7005BB6E3}"/>
              </a:ext>
            </a:extLst>
          </p:cNvPr>
          <p:cNvSpPr>
            <a:spLocks noGrp="1"/>
          </p:cNvSpPr>
          <p:nvPr>
            <p:ph type="sldNum" sz="quarter" idx="12"/>
          </p:nvPr>
        </p:nvSpPr>
        <p:spPr/>
        <p:txBody>
          <a:bodyPr/>
          <a:lstStyle/>
          <a:p>
            <a:fld id="{44DA8772-3083-4CEE-B2FD-FB66D42BCC4F}" type="slidenum">
              <a:rPr lang="he-IL" smtClean="0"/>
              <a:t>‹#›</a:t>
            </a:fld>
            <a:endParaRPr lang="he-IL"/>
          </a:p>
        </p:txBody>
      </p:sp>
    </p:spTree>
    <p:extLst>
      <p:ext uri="{BB962C8B-B14F-4D97-AF65-F5344CB8AC3E}">
        <p14:creationId xmlns:p14="http://schemas.microsoft.com/office/powerpoint/2010/main" val="32116770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951A87-5444-4822-E50C-3D3045AC8FC5}"/>
              </a:ext>
            </a:extLst>
          </p:cNvPr>
          <p:cNvSpPr>
            <a:spLocks noGrp="1"/>
          </p:cNvSpPr>
          <p:nvPr>
            <p:ph type="title"/>
          </p:nvPr>
        </p:nvSpPr>
        <p:spPr>
          <a:xfrm>
            <a:off x="675878" y="1709739"/>
            <a:ext cx="8543925" cy="2852737"/>
          </a:xfrm>
        </p:spPr>
        <p:txBody>
          <a:bodyPr anchor="b"/>
          <a:lstStyle>
            <a:lvl1pPr>
              <a:defRPr sz="4875"/>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15AF155-129E-D587-2D25-681A85970EAA}"/>
              </a:ext>
            </a:extLst>
          </p:cNvPr>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5B593B9C-01AA-08AA-1636-A6B920B89595}"/>
              </a:ext>
            </a:extLst>
          </p:cNvPr>
          <p:cNvSpPr>
            <a:spLocks noGrp="1"/>
          </p:cNvSpPr>
          <p:nvPr>
            <p:ph type="dt" sz="half" idx="10"/>
          </p:nvPr>
        </p:nvSpPr>
        <p:spPr/>
        <p:txBody>
          <a:bodyPr/>
          <a:lstStyle/>
          <a:p>
            <a:fld id="{C72F6F88-629F-49A6-9DDC-D4514ED74F09}" type="datetimeFigureOut">
              <a:rPr lang="he-IL" smtClean="0"/>
              <a:t>ט"ו/טבת/תשפ"ה</a:t>
            </a:fld>
            <a:endParaRPr lang="he-IL"/>
          </a:p>
        </p:txBody>
      </p:sp>
      <p:sp>
        <p:nvSpPr>
          <p:cNvPr id="5" name="מציין מיקום של כותרת תחתונה 4">
            <a:extLst>
              <a:ext uri="{FF2B5EF4-FFF2-40B4-BE49-F238E27FC236}">
                <a16:creationId xmlns:a16="http://schemas.microsoft.com/office/drawing/2014/main" id="{A9169897-FE80-8739-A960-D44DAA9486A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A10592F-6015-6D74-884C-837AF437222F}"/>
              </a:ext>
            </a:extLst>
          </p:cNvPr>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711138260"/>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95DE7B2-531D-8584-C945-3074B22CE62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B6D6C53-FA07-41B9-DB6A-2272509AFADC}"/>
              </a:ext>
            </a:extLst>
          </p:cNvPr>
          <p:cNvSpPr>
            <a:spLocks noGrp="1"/>
          </p:cNvSpPr>
          <p:nvPr>
            <p:ph sz="half" idx="1"/>
          </p:nvPr>
        </p:nvSpPr>
        <p:spPr>
          <a:xfrm>
            <a:off x="681038" y="1825625"/>
            <a:ext cx="421005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5F17939E-370B-FD5D-4A00-DE3B67F58C5A}"/>
              </a:ext>
            </a:extLst>
          </p:cNvPr>
          <p:cNvSpPr>
            <a:spLocks noGrp="1"/>
          </p:cNvSpPr>
          <p:nvPr>
            <p:ph sz="half" idx="2"/>
          </p:nvPr>
        </p:nvSpPr>
        <p:spPr>
          <a:xfrm>
            <a:off x="5014913" y="1825625"/>
            <a:ext cx="421005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8CFD747-B22B-EF6A-650B-50500F4658CC}"/>
              </a:ext>
            </a:extLst>
          </p:cNvPr>
          <p:cNvSpPr>
            <a:spLocks noGrp="1"/>
          </p:cNvSpPr>
          <p:nvPr>
            <p:ph type="dt" sz="half" idx="10"/>
          </p:nvPr>
        </p:nvSpPr>
        <p:spPr/>
        <p:txBody>
          <a:bodyPr/>
          <a:lstStyle/>
          <a:p>
            <a:fld id="{C72F6F88-629F-49A6-9DDC-D4514ED74F09}" type="datetimeFigureOut">
              <a:rPr lang="he-IL" smtClean="0"/>
              <a:t>ט"ו/טבת/תשפ"ה</a:t>
            </a:fld>
            <a:endParaRPr lang="he-IL"/>
          </a:p>
        </p:txBody>
      </p:sp>
      <p:sp>
        <p:nvSpPr>
          <p:cNvPr id="6" name="מציין מיקום של כותרת תחתונה 5">
            <a:extLst>
              <a:ext uri="{FF2B5EF4-FFF2-40B4-BE49-F238E27FC236}">
                <a16:creationId xmlns:a16="http://schemas.microsoft.com/office/drawing/2014/main" id="{2FD5569A-FD32-F8E4-D6C7-32F1DEF2B7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69BD593A-1A00-FAA6-A8D8-DC5281591B8A}"/>
              </a:ext>
            </a:extLst>
          </p:cNvPr>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598712075"/>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0124D4-3AE1-F132-492F-D724AA2674B1}"/>
              </a:ext>
            </a:extLst>
          </p:cNvPr>
          <p:cNvSpPr>
            <a:spLocks noGrp="1"/>
          </p:cNvSpPr>
          <p:nvPr>
            <p:ph type="title"/>
          </p:nvPr>
        </p:nvSpPr>
        <p:spPr>
          <a:xfrm>
            <a:off x="682328" y="365126"/>
            <a:ext cx="8543925"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13675D0-BBED-04B1-AEA1-28F6251470A2}"/>
              </a:ext>
            </a:extLst>
          </p:cNvPr>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2529FB94-5960-DC39-A5F1-A7FA38CD70B1}"/>
              </a:ext>
            </a:extLst>
          </p:cNvPr>
          <p:cNvSpPr>
            <a:spLocks noGrp="1"/>
          </p:cNvSpPr>
          <p:nvPr>
            <p:ph sz="half" idx="2"/>
          </p:nvPr>
        </p:nvSpPr>
        <p:spPr>
          <a:xfrm>
            <a:off x="682328" y="2505075"/>
            <a:ext cx="4190702"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3DF15FD1-9EA8-3608-8513-24DA2CA70647}"/>
              </a:ext>
            </a:extLst>
          </p:cNvPr>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6C70625F-2AC9-ABE1-1B87-0496E2418F92}"/>
              </a:ext>
            </a:extLst>
          </p:cNvPr>
          <p:cNvSpPr>
            <a:spLocks noGrp="1"/>
          </p:cNvSpPr>
          <p:nvPr>
            <p:ph sz="quarter" idx="4"/>
          </p:nvPr>
        </p:nvSpPr>
        <p:spPr>
          <a:xfrm>
            <a:off x="5014913" y="2505075"/>
            <a:ext cx="4211340"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1DC6EC6-A27F-C4A0-9387-A01B1B57A40D}"/>
              </a:ext>
            </a:extLst>
          </p:cNvPr>
          <p:cNvSpPr>
            <a:spLocks noGrp="1"/>
          </p:cNvSpPr>
          <p:nvPr>
            <p:ph type="dt" sz="half" idx="10"/>
          </p:nvPr>
        </p:nvSpPr>
        <p:spPr/>
        <p:txBody>
          <a:bodyPr/>
          <a:lstStyle/>
          <a:p>
            <a:fld id="{C72F6F88-629F-49A6-9DDC-D4514ED74F09}" type="datetimeFigureOut">
              <a:rPr lang="he-IL" smtClean="0"/>
              <a:t>ט"ו/טבת/תשפ"ה</a:t>
            </a:fld>
            <a:endParaRPr lang="he-IL"/>
          </a:p>
        </p:txBody>
      </p:sp>
      <p:sp>
        <p:nvSpPr>
          <p:cNvPr id="8" name="מציין מיקום של כותרת תחתונה 7">
            <a:extLst>
              <a:ext uri="{FF2B5EF4-FFF2-40B4-BE49-F238E27FC236}">
                <a16:creationId xmlns:a16="http://schemas.microsoft.com/office/drawing/2014/main" id="{813C67A0-4214-C5EB-11F4-C1CD508620F5}"/>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2FC6002F-FB0E-2AE2-49C3-2CB70EBF9D05}"/>
              </a:ext>
            </a:extLst>
          </p:cNvPr>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634079744"/>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66DBD9-EB04-3EDB-D8DF-B095B0E82B0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1E88C4D9-5C38-0462-53B8-C6FBBB6A190A}"/>
              </a:ext>
            </a:extLst>
          </p:cNvPr>
          <p:cNvSpPr>
            <a:spLocks noGrp="1"/>
          </p:cNvSpPr>
          <p:nvPr>
            <p:ph type="dt" sz="half" idx="10"/>
          </p:nvPr>
        </p:nvSpPr>
        <p:spPr/>
        <p:txBody>
          <a:bodyPr/>
          <a:lstStyle/>
          <a:p>
            <a:fld id="{C72F6F88-629F-49A6-9DDC-D4514ED74F09}" type="datetimeFigureOut">
              <a:rPr lang="he-IL" smtClean="0"/>
              <a:t>ט"ו/טבת/תשפ"ה</a:t>
            </a:fld>
            <a:endParaRPr lang="he-IL"/>
          </a:p>
        </p:txBody>
      </p:sp>
      <p:sp>
        <p:nvSpPr>
          <p:cNvPr id="4" name="מציין מיקום של כותרת תחתונה 3">
            <a:extLst>
              <a:ext uri="{FF2B5EF4-FFF2-40B4-BE49-F238E27FC236}">
                <a16:creationId xmlns:a16="http://schemas.microsoft.com/office/drawing/2014/main" id="{83003C09-2C9A-BE46-45E7-F283BCCF8ACA}"/>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A6C45FDF-1EDB-1E68-60E9-AAA6314AD328}"/>
              </a:ext>
            </a:extLst>
          </p:cNvPr>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3947804876"/>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FC1A7323-AFD0-15C6-2C7C-1D5CCB79EEF8}"/>
              </a:ext>
            </a:extLst>
          </p:cNvPr>
          <p:cNvSpPr>
            <a:spLocks noGrp="1"/>
          </p:cNvSpPr>
          <p:nvPr>
            <p:ph type="dt" sz="half" idx="10"/>
          </p:nvPr>
        </p:nvSpPr>
        <p:spPr/>
        <p:txBody>
          <a:bodyPr/>
          <a:lstStyle/>
          <a:p>
            <a:fld id="{C72F6F88-629F-49A6-9DDC-D4514ED74F09}" type="datetimeFigureOut">
              <a:rPr lang="he-IL" smtClean="0"/>
              <a:t>ט"ו/טבת/תשפ"ה</a:t>
            </a:fld>
            <a:endParaRPr lang="he-IL"/>
          </a:p>
        </p:txBody>
      </p:sp>
      <p:sp>
        <p:nvSpPr>
          <p:cNvPr id="3" name="מציין מיקום של כותרת תחתונה 2">
            <a:extLst>
              <a:ext uri="{FF2B5EF4-FFF2-40B4-BE49-F238E27FC236}">
                <a16:creationId xmlns:a16="http://schemas.microsoft.com/office/drawing/2014/main" id="{4732E6C6-712F-CD0F-A75C-F8C668057578}"/>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8C3C386-CD4B-61BA-43B3-E7BB275E3B8C}"/>
              </a:ext>
            </a:extLst>
          </p:cNvPr>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3400734636"/>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2C6EED-26F1-EA84-04A0-FC719CA4D151}"/>
              </a:ext>
            </a:extLst>
          </p:cNvPr>
          <p:cNvSpPr>
            <a:spLocks noGrp="1"/>
          </p:cNvSpPr>
          <p:nvPr>
            <p:ph type="title"/>
          </p:nvPr>
        </p:nvSpPr>
        <p:spPr>
          <a:xfrm>
            <a:off x="682328" y="457200"/>
            <a:ext cx="3194943" cy="1600200"/>
          </a:xfrm>
        </p:spPr>
        <p:txBody>
          <a:bodyPr anchor="b"/>
          <a:lstStyle>
            <a:lvl1pPr>
              <a:defRPr sz="26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4873D47-D461-C1CA-BC89-C6E3F5049A8E}"/>
              </a:ext>
            </a:extLst>
          </p:cNvPr>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273AFF0C-3A12-DCBD-CD9D-683525917E55}"/>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F2C0D4CA-1FF2-F3CF-3B24-B457EFF31DCE}"/>
              </a:ext>
            </a:extLst>
          </p:cNvPr>
          <p:cNvSpPr>
            <a:spLocks noGrp="1"/>
          </p:cNvSpPr>
          <p:nvPr>
            <p:ph type="dt" sz="half" idx="10"/>
          </p:nvPr>
        </p:nvSpPr>
        <p:spPr/>
        <p:txBody>
          <a:bodyPr/>
          <a:lstStyle/>
          <a:p>
            <a:fld id="{C72F6F88-629F-49A6-9DDC-D4514ED74F09}" type="datetimeFigureOut">
              <a:rPr lang="he-IL" smtClean="0"/>
              <a:t>ט"ו/טבת/תשפ"ה</a:t>
            </a:fld>
            <a:endParaRPr lang="he-IL"/>
          </a:p>
        </p:txBody>
      </p:sp>
      <p:sp>
        <p:nvSpPr>
          <p:cNvPr id="6" name="מציין מיקום של כותרת תחתונה 5">
            <a:extLst>
              <a:ext uri="{FF2B5EF4-FFF2-40B4-BE49-F238E27FC236}">
                <a16:creationId xmlns:a16="http://schemas.microsoft.com/office/drawing/2014/main" id="{706A00C0-0FC1-CC3B-A825-6C38DE59DBB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069441D-1320-4709-7CF1-B1DBE91A1564}"/>
              </a:ext>
            </a:extLst>
          </p:cNvPr>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2028564677"/>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E53558-DD47-029D-C161-0EF6B1A08B6F}"/>
              </a:ext>
            </a:extLst>
          </p:cNvPr>
          <p:cNvSpPr>
            <a:spLocks noGrp="1"/>
          </p:cNvSpPr>
          <p:nvPr>
            <p:ph type="title"/>
          </p:nvPr>
        </p:nvSpPr>
        <p:spPr>
          <a:xfrm>
            <a:off x="682328" y="457200"/>
            <a:ext cx="3194943" cy="1600200"/>
          </a:xfrm>
        </p:spPr>
        <p:txBody>
          <a:bodyPr anchor="b"/>
          <a:lstStyle>
            <a:lvl1pPr>
              <a:defRPr sz="26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CF63D9FA-E79D-C92B-0990-C48446E69CBF}"/>
              </a:ext>
            </a:extLst>
          </p:cNvPr>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he-IL"/>
          </a:p>
        </p:txBody>
      </p:sp>
      <p:sp>
        <p:nvSpPr>
          <p:cNvPr id="4" name="מציין מיקום טקסט 3">
            <a:extLst>
              <a:ext uri="{FF2B5EF4-FFF2-40B4-BE49-F238E27FC236}">
                <a16:creationId xmlns:a16="http://schemas.microsoft.com/office/drawing/2014/main" id="{525839D5-6125-7B95-7235-8E46438CA6C9}"/>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187F8C5-805C-384A-4BED-AA119D17A0D7}"/>
              </a:ext>
            </a:extLst>
          </p:cNvPr>
          <p:cNvSpPr>
            <a:spLocks noGrp="1"/>
          </p:cNvSpPr>
          <p:nvPr>
            <p:ph type="dt" sz="half" idx="10"/>
          </p:nvPr>
        </p:nvSpPr>
        <p:spPr/>
        <p:txBody>
          <a:bodyPr/>
          <a:lstStyle/>
          <a:p>
            <a:fld id="{C72F6F88-629F-49A6-9DDC-D4514ED74F09}" type="datetimeFigureOut">
              <a:rPr lang="he-IL" smtClean="0"/>
              <a:t>ט"ו/טבת/תשפ"ה</a:t>
            </a:fld>
            <a:endParaRPr lang="he-IL"/>
          </a:p>
        </p:txBody>
      </p:sp>
      <p:sp>
        <p:nvSpPr>
          <p:cNvPr id="6" name="מציין מיקום של כותרת תחתונה 5">
            <a:extLst>
              <a:ext uri="{FF2B5EF4-FFF2-40B4-BE49-F238E27FC236}">
                <a16:creationId xmlns:a16="http://schemas.microsoft.com/office/drawing/2014/main" id="{D4E560EB-7C82-5486-FFF2-718671A3BAEF}"/>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C0ABADD-F78C-0C9B-EEF8-DD8487E68F8C}"/>
              </a:ext>
            </a:extLst>
          </p:cNvPr>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3857169557"/>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F12E95-62F6-AA4F-FA20-DA396E25142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FF6A55E-8C13-4BA9-8B1F-57C6AC39B6BF}"/>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2F2DB24-A191-3ECD-A6B1-AB585D5CA27E}"/>
              </a:ext>
            </a:extLst>
          </p:cNvPr>
          <p:cNvSpPr>
            <a:spLocks noGrp="1"/>
          </p:cNvSpPr>
          <p:nvPr>
            <p:ph type="dt" sz="half" idx="10"/>
          </p:nvPr>
        </p:nvSpPr>
        <p:spPr/>
        <p:txBody>
          <a:bodyPr/>
          <a:lstStyle/>
          <a:p>
            <a:fld id="{C72F6F88-629F-49A6-9DDC-D4514ED74F09}" type="datetimeFigureOut">
              <a:rPr lang="he-IL" smtClean="0"/>
              <a:t>ט"ו/טבת/תשפ"ה</a:t>
            </a:fld>
            <a:endParaRPr lang="he-IL"/>
          </a:p>
        </p:txBody>
      </p:sp>
      <p:sp>
        <p:nvSpPr>
          <p:cNvPr id="5" name="מציין מיקום של כותרת תחתונה 4">
            <a:extLst>
              <a:ext uri="{FF2B5EF4-FFF2-40B4-BE49-F238E27FC236}">
                <a16:creationId xmlns:a16="http://schemas.microsoft.com/office/drawing/2014/main" id="{E6D859A9-BF28-EAB3-8260-B927082345F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DC6DEB8-8FDF-9565-DEC5-B2AE26382419}"/>
              </a:ext>
            </a:extLst>
          </p:cNvPr>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304978771"/>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D0FC2D6A-8F6B-CFBF-A67D-93A593E1BC90}"/>
              </a:ext>
            </a:extLst>
          </p:cNvPr>
          <p:cNvSpPr>
            <a:spLocks noGrp="1"/>
          </p:cNvSpPr>
          <p:nvPr>
            <p:ph type="title" orient="vert"/>
          </p:nvPr>
        </p:nvSpPr>
        <p:spPr>
          <a:xfrm>
            <a:off x="7088981" y="365125"/>
            <a:ext cx="2135981"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700F673-EC69-73B5-A95D-F24A897A547A}"/>
              </a:ext>
            </a:extLst>
          </p:cNvPr>
          <p:cNvSpPr>
            <a:spLocks noGrp="1"/>
          </p:cNvSpPr>
          <p:nvPr>
            <p:ph type="body" orient="vert" idx="1"/>
          </p:nvPr>
        </p:nvSpPr>
        <p:spPr>
          <a:xfrm>
            <a:off x="681037" y="365125"/>
            <a:ext cx="6284119"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B00AFB1-70F8-8E0F-4575-81CC15342852}"/>
              </a:ext>
            </a:extLst>
          </p:cNvPr>
          <p:cNvSpPr>
            <a:spLocks noGrp="1"/>
          </p:cNvSpPr>
          <p:nvPr>
            <p:ph type="dt" sz="half" idx="10"/>
          </p:nvPr>
        </p:nvSpPr>
        <p:spPr/>
        <p:txBody>
          <a:bodyPr/>
          <a:lstStyle/>
          <a:p>
            <a:fld id="{C72F6F88-629F-49A6-9DDC-D4514ED74F09}" type="datetimeFigureOut">
              <a:rPr lang="he-IL" smtClean="0"/>
              <a:t>ט"ו/טבת/תשפ"ה</a:t>
            </a:fld>
            <a:endParaRPr lang="he-IL"/>
          </a:p>
        </p:txBody>
      </p:sp>
      <p:sp>
        <p:nvSpPr>
          <p:cNvPr id="5" name="מציין מיקום של כותרת תחתונה 4">
            <a:extLst>
              <a:ext uri="{FF2B5EF4-FFF2-40B4-BE49-F238E27FC236}">
                <a16:creationId xmlns:a16="http://schemas.microsoft.com/office/drawing/2014/main" id="{7E05F343-596A-30A9-A86F-074696F2B4F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FFD4A2C-863D-E57B-F3F1-24E931E5D428}"/>
              </a:ext>
            </a:extLst>
          </p:cNvPr>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329753932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666" y="365760"/>
            <a:ext cx="8543925" cy="1325562"/>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6666" y="1828801"/>
            <a:ext cx="8543925" cy="4351337"/>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894">
                <a:solidFill>
                  <a:schemeClr val="tx1">
                    <a:lumMod val="65000"/>
                    <a:lumOff val="35000"/>
                  </a:schemeClr>
                </a:solidFill>
              </a:defRPr>
            </a:lvl1pPr>
          </a:lstStyle>
          <a:p>
            <a:fld id="{406D96E6-D2D2-4773-883C-ECB12418F712}" type="datetime8">
              <a:rPr lang="he-IL" smtClean="0"/>
              <a:t>15 ינואר 25</a:t>
            </a:fld>
            <a:endParaRPr lang="he-IL"/>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894">
                <a:solidFill>
                  <a:schemeClr val="tx1">
                    <a:lumMod val="65000"/>
                    <a:lumOff val="35000"/>
                  </a:schemeClr>
                </a:solidFill>
              </a:defRPr>
            </a:lvl1pPr>
          </a:lstStyle>
          <a:p>
            <a:endParaRPr lang="he-IL"/>
          </a:p>
        </p:txBody>
      </p:sp>
      <p:sp>
        <p:nvSpPr>
          <p:cNvPr id="6" name="Slide Number Placeholder 5"/>
          <p:cNvSpPr>
            <a:spLocks noGrp="1"/>
          </p:cNvSpPr>
          <p:nvPr>
            <p:ph type="sldNum" sz="quarter" idx="4"/>
          </p:nvPr>
        </p:nvSpPr>
        <p:spPr>
          <a:xfrm>
            <a:off x="7001741" y="6356351"/>
            <a:ext cx="2228850" cy="365125"/>
          </a:xfrm>
          <a:prstGeom prst="rect">
            <a:avLst/>
          </a:prstGeom>
        </p:spPr>
        <p:txBody>
          <a:bodyPr vert="horz" lIns="91440" tIns="45720" rIns="91440" bIns="45720" rtlCol="0" anchor="ctr"/>
          <a:lstStyle>
            <a:lvl1pPr algn="r">
              <a:defRPr sz="894">
                <a:solidFill>
                  <a:schemeClr val="tx1">
                    <a:tint val="75000"/>
                  </a:schemeClr>
                </a:solidFill>
              </a:defRPr>
            </a:lvl1pPr>
          </a:lstStyle>
          <a:p>
            <a:fld id="{C44DE065-AECD-4318-A9B3-D24094ECC237}" type="slidenum">
              <a:rPr lang="he-IL" smtClean="0"/>
              <a:t>‹#›</a:t>
            </a:fld>
            <a:endParaRPr lang="he-IL"/>
          </a:p>
        </p:txBody>
      </p:sp>
    </p:spTree>
    <p:extLst>
      <p:ext uri="{BB962C8B-B14F-4D97-AF65-F5344CB8AC3E}">
        <p14:creationId xmlns:p14="http://schemas.microsoft.com/office/powerpoint/2010/main" val="171636011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hdr="0" ftr="0" dt="0"/>
  <p:txStyles>
    <p:titleStyle>
      <a:lvl1pPr algn="l" defTabSz="742950" rtl="1"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r" defTabSz="742950" rtl="1" eaLnBrk="1" latinLnBrk="0" hangingPunct="1">
        <a:lnSpc>
          <a:spcPct val="90000"/>
        </a:lnSpc>
        <a:spcBef>
          <a:spcPts val="813"/>
        </a:spcBef>
        <a:buFont typeface="Wingdings 2" pitchFamily="18" charset="2"/>
        <a:buChar char=""/>
        <a:defRPr sz="2275" kern="1200">
          <a:solidFill>
            <a:schemeClr val="tx1"/>
          </a:solidFill>
          <a:latin typeface="+mn-lt"/>
          <a:ea typeface="+mn-ea"/>
          <a:cs typeface="+mn-cs"/>
        </a:defRPr>
      </a:lvl1pPr>
      <a:lvl2pPr marL="557213" indent="-185738" algn="r" defTabSz="742950" rtl="1" eaLnBrk="1" latinLnBrk="0" hangingPunct="1">
        <a:lnSpc>
          <a:spcPct val="90000"/>
        </a:lnSpc>
        <a:spcBef>
          <a:spcPts val="406"/>
        </a:spcBef>
        <a:buFont typeface="Wingdings 2" pitchFamily="18" charset="2"/>
        <a:buChar char=""/>
        <a:defRPr sz="1950" kern="1200">
          <a:solidFill>
            <a:schemeClr val="tx1"/>
          </a:solidFill>
          <a:latin typeface="+mn-lt"/>
          <a:ea typeface="+mn-ea"/>
          <a:cs typeface="+mn-cs"/>
        </a:defRPr>
      </a:lvl2pPr>
      <a:lvl3pPr marL="928688" indent="-185738" algn="r" defTabSz="742950" rtl="1" eaLnBrk="1" latinLnBrk="0" hangingPunct="1">
        <a:lnSpc>
          <a:spcPct val="90000"/>
        </a:lnSpc>
        <a:spcBef>
          <a:spcPts val="406"/>
        </a:spcBef>
        <a:buFont typeface="Wingdings 2" pitchFamily="18" charset="2"/>
        <a:buChar char=""/>
        <a:defRPr sz="1625" kern="1200">
          <a:solidFill>
            <a:schemeClr val="tx1"/>
          </a:solidFill>
          <a:latin typeface="+mn-lt"/>
          <a:ea typeface="+mn-ea"/>
          <a:cs typeface="+mn-cs"/>
        </a:defRPr>
      </a:lvl3pPr>
      <a:lvl4pPr marL="1300163" indent="-185738" algn="r" defTabSz="742950" rtl="1" eaLnBrk="1" latinLnBrk="0" hangingPunct="1">
        <a:lnSpc>
          <a:spcPct val="90000"/>
        </a:lnSpc>
        <a:spcBef>
          <a:spcPts val="406"/>
        </a:spcBef>
        <a:buFont typeface="Wingdings 2" pitchFamily="18" charset="2"/>
        <a:buChar char=""/>
        <a:defRPr sz="1463" kern="1200">
          <a:solidFill>
            <a:schemeClr val="tx1"/>
          </a:solidFill>
          <a:latin typeface="+mn-lt"/>
          <a:ea typeface="+mn-ea"/>
          <a:cs typeface="+mn-cs"/>
        </a:defRPr>
      </a:lvl4pPr>
      <a:lvl5pPr marL="1671638" indent="-185738" algn="r" defTabSz="742950" rtl="1" eaLnBrk="1" latinLnBrk="0" hangingPunct="1">
        <a:lnSpc>
          <a:spcPct val="90000"/>
        </a:lnSpc>
        <a:spcBef>
          <a:spcPts val="406"/>
        </a:spcBef>
        <a:buFont typeface="Wingdings 2" pitchFamily="18" charset="2"/>
        <a:buChar char=""/>
        <a:defRPr sz="1463" kern="1200">
          <a:solidFill>
            <a:schemeClr val="tx1"/>
          </a:solidFill>
          <a:latin typeface="+mn-lt"/>
          <a:ea typeface="+mn-ea"/>
          <a:cs typeface="+mn-cs"/>
        </a:defRPr>
      </a:lvl5pPr>
      <a:lvl6pPr marL="2043113" indent="-185738" algn="r" defTabSz="742950" rtl="1" eaLnBrk="1" latinLnBrk="0" hangingPunct="1">
        <a:spcBef>
          <a:spcPct val="20000"/>
        </a:spcBef>
        <a:buFont typeface="Wingdings 2" pitchFamily="18" charset="2"/>
        <a:buChar char=""/>
        <a:defRPr sz="1463" kern="1200">
          <a:solidFill>
            <a:schemeClr val="tx1"/>
          </a:solidFill>
          <a:latin typeface="+mn-lt"/>
          <a:ea typeface="+mn-ea"/>
          <a:cs typeface="+mn-cs"/>
        </a:defRPr>
      </a:lvl6pPr>
      <a:lvl7pPr marL="2414588" indent="-185738" algn="r" defTabSz="742950" rtl="1" eaLnBrk="1" latinLnBrk="0" hangingPunct="1">
        <a:spcBef>
          <a:spcPct val="20000"/>
        </a:spcBef>
        <a:buFont typeface="Wingdings 2" pitchFamily="18" charset="2"/>
        <a:buChar char=""/>
        <a:defRPr sz="1463" kern="1200">
          <a:solidFill>
            <a:schemeClr val="tx1"/>
          </a:solidFill>
          <a:latin typeface="+mn-lt"/>
          <a:ea typeface="+mn-ea"/>
          <a:cs typeface="+mn-cs"/>
        </a:defRPr>
      </a:lvl7pPr>
      <a:lvl8pPr marL="2786063" indent="-185738" algn="r" defTabSz="742950" rtl="1" eaLnBrk="1" latinLnBrk="0" hangingPunct="1">
        <a:spcBef>
          <a:spcPct val="20000"/>
        </a:spcBef>
        <a:buFont typeface="Wingdings 2" pitchFamily="18" charset="2"/>
        <a:buChar char=""/>
        <a:defRPr sz="1463" kern="1200">
          <a:solidFill>
            <a:schemeClr val="tx1"/>
          </a:solidFill>
          <a:latin typeface="+mn-lt"/>
          <a:ea typeface="+mn-ea"/>
          <a:cs typeface="+mn-cs"/>
        </a:defRPr>
      </a:lvl8pPr>
      <a:lvl9pPr marL="3157538" indent="-185738" algn="r" defTabSz="742950" rtl="1" eaLnBrk="1" latinLnBrk="0" hangingPunct="1">
        <a:spcBef>
          <a:spcPct val="20000"/>
        </a:spcBef>
        <a:buFont typeface="Wingdings 2" pitchFamily="18" charset="2"/>
        <a:buChar char=""/>
        <a:defRPr sz="1463" kern="1200">
          <a:solidFill>
            <a:schemeClr val="tx1"/>
          </a:solidFill>
          <a:latin typeface="+mn-lt"/>
          <a:ea typeface="+mn-ea"/>
          <a:cs typeface="+mn-cs"/>
        </a:defRPr>
      </a:lvl9pPr>
    </p:bodyStyle>
    <p:otherStyle>
      <a:defPPr>
        <a:defRPr lang="en-US"/>
      </a:defPPr>
      <a:lvl1pPr marL="0" algn="r" defTabSz="742950" rtl="1" eaLnBrk="1" latinLnBrk="0" hangingPunct="1">
        <a:defRPr sz="1463" kern="1200">
          <a:solidFill>
            <a:schemeClr val="tx1"/>
          </a:solidFill>
          <a:latin typeface="+mn-lt"/>
          <a:ea typeface="+mn-ea"/>
          <a:cs typeface="+mn-cs"/>
        </a:defRPr>
      </a:lvl1pPr>
      <a:lvl2pPr marL="371475" algn="r" defTabSz="742950" rtl="1" eaLnBrk="1" latinLnBrk="0" hangingPunct="1">
        <a:defRPr sz="1463" kern="1200">
          <a:solidFill>
            <a:schemeClr val="tx1"/>
          </a:solidFill>
          <a:latin typeface="+mn-lt"/>
          <a:ea typeface="+mn-ea"/>
          <a:cs typeface="+mn-cs"/>
        </a:defRPr>
      </a:lvl2pPr>
      <a:lvl3pPr marL="742950" algn="r" defTabSz="742950" rtl="1" eaLnBrk="1" latinLnBrk="0" hangingPunct="1">
        <a:defRPr sz="1463" kern="1200">
          <a:solidFill>
            <a:schemeClr val="tx1"/>
          </a:solidFill>
          <a:latin typeface="+mn-lt"/>
          <a:ea typeface="+mn-ea"/>
          <a:cs typeface="+mn-cs"/>
        </a:defRPr>
      </a:lvl3pPr>
      <a:lvl4pPr marL="1114425" algn="r" defTabSz="742950" rtl="1" eaLnBrk="1" latinLnBrk="0" hangingPunct="1">
        <a:defRPr sz="1463" kern="1200">
          <a:solidFill>
            <a:schemeClr val="tx1"/>
          </a:solidFill>
          <a:latin typeface="+mn-lt"/>
          <a:ea typeface="+mn-ea"/>
          <a:cs typeface="+mn-cs"/>
        </a:defRPr>
      </a:lvl4pPr>
      <a:lvl5pPr marL="1485900" algn="r" defTabSz="742950" rtl="1" eaLnBrk="1" latinLnBrk="0" hangingPunct="1">
        <a:defRPr sz="1463" kern="1200">
          <a:solidFill>
            <a:schemeClr val="tx1"/>
          </a:solidFill>
          <a:latin typeface="+mn-lt"/>
          <a:ea typeface="+mn-ea"/>
          <a:cs typeface="+mn-cs"/>
        </a:defRPr>
      </a:lvl5pPr>
      <a:lvl6pPr marL="1857375" algn="r" defTabSz="742950" rtl="1" eaLnBrk="1" latinLnBrk="0" hangingPunct="1">
        <a:defRPr sz="1463" kern="1200">
          <a:solidFill>
            <a:schemeClr val="tx1"/>
          </a:solidFill>
          <a:latin typeface="+mn-lt"/>
          <a:ea typeface="+mn-ea"/>
          <a:cs typeface="+mn-cs"/>
        </a:defRPr>
      </a:lvl6pPr>
      <a:lvl7pPr marL="2228850" algn="r" defTabSz="742950" rtl="1" eaLnBrk="1" latinLnBrk="0" hangingPunct="1">
        <a:defRPr sz="1463" kern="1200">
          <a:solidFill>
            <a:schemeClr val="tx1"/>
          </a:solidFill>
          <a:latin typeface="+mn-lt"/>
          <a:ea typeface="+mn-ea"/>
          <a:cs typeface="+mn-cs"/>
        </a:defRPr>
      </a:lvl7pPr>
      <a:lvl8pPr marL="2600325" algn="r" defTabSz="742950" rtl="1" eaLnBrk="1" latinLnBrk="0" hangingPunct="1">
        <a:defRPr sz="1463" kern="1200">
          <a:solidFill>
            <a:schemeClr val="tx1"/>
          </a:solidFill>
          <a:latin typeface="+mn-lt"/>
          <a:ea typeface="+mn-ea"/>
          <a:cs typeface="+mn-cs"/>
        </a:defRPr>
      </a:lvl8pPr>
      <a:lvl9pPr marL="2971800" algn="r" defTabSz="742950" rtl="1" eaLnBrk="1" latinLnBrk="0" hangingPunct="1">
        <a:defRPr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3FF355E5-229E-4392-B49B-4693879AEF66}"/>
              </a:ext>
            </a:extLst>
          </p:cNvPr>
          <p:cNvSpPr>
            <a:spLocks noGrp="1"/>
          </p:cNvSpPr>
          <p:nvPr>
            <p:ph type="title"/>
          </p:nvPr>
        </p:nvSpPr>
        <p:spPr>
          <a:xfrm>
            <a:off x="681038" y="365126"/>
            <a:ext cx="8543925"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816570B-24C6-4102-8350-24F7BBF107DB}"/>
              </a:ext>
            </a:extLst>
          </p:cNvPr>
          <p:cNvSpPr>
            <a:spLocks noGrp="1"/>
          </p:cNvSpPr>
          <p:nvPr>
            <p:ph type="body" idx="1"/>
          </p:nvPr>
        </p:nvSpPr>
        <p:spPr>
          <a:xfrm>
            <a:off x="681038" y="1825625"/>
            <a:ext cx="8543925"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A5848A1-4569-4EBF-A33A-475A3D3D97EC}"/>
              </a:ext>
            </a:extLst>
          </p:cNvPr>
          <p:cNvSpPr>
            <a:spLocks noGrp="1"/>
          </p:cNvSpPr>
          <p:nvPr>
            <p:ph type="dt" sz="half" idx="2"/>
          </p:nvPr>
        </p:nvSpPr>
        <p:spPr>
          <a:xfrm>
            <a:off x="6996113" y="6356351"/>
            <a:ext cx="2228850" cy="365125"/>
          </a:xfrm>
          <a:prstGeom prst="rect">
            <a:avLst/>
          </a:prstGeom>
        </p:spPr>
        <p:txBody>
          <a:bodyPr vert="horz" lIns="91440" tIns="45720" rIns="91440" bIns="45720" rtlCol="1" anchor="ctr"/>
          <a:lstStyle>
            <a:lvl1pPr algn="r">
              <a:defRPr sz="975">
                <a:solidFill>
                  <a:schemeClr val="tx1">
                    <a:tint val="75000"/>
                  </a:schemeClr>
                </a:solidFill>
              </a:defRPr>
            </a:lvl1pPr>
          </a:lstStyle>
          <a:p>
            <a:fld id="{E17278A5-A6CB-48EF-BF57-A7B6E07F1797}" type="datetime8">
              <a:rPr lang="he-IL" smtClean="0"/>
              <a:t>15 ינואר 25</a:t>
            </a:fld>
            <a:endParaRPr lang="he-IL"/>
          </a:p>
        </p:txBody>
      </p:sp>
      <p:sp>
        <p:nvSpPr>
          <p:cNvPr id="5" name="מציין מיקום של כותרת תחתונה 4">
            <a:extLst>
              <a:ext uri="{FF2B5EF4-FFF2-40B4-BE49-F238E27FC236}">
                <a16:creationId xmlns:a16="http://schemas.microsoft.com/office/drawing/2014/main" id="{88F57F38-CFD2-4000-9F71-183087396525}"/>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1" anchor="ctr"/>
          <a:lstStyle>
            <a:lvl1pPr algn="ctr">
              <a:defRPr sz="975">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EA70045-3593-468D-B067-79A69F379A07}"/>
              </a:ext>
            </a:extLst>
          </p:cNvPr>
          <p:cNvSpPr>
            <a:spLocks noGrp="1"/>
          </p:cNvSpPr>
          <p:nvPr>
            <p:ph type="sldNum" sz="quarter" idx="4"/>
          </p:nvPr>
        </p:nvSpPr>
        <p:spPr>
          <a:xfrm>
            <a:off x="681038" y="6356351"/>
            <a:ext cx="2228850" cy="365125"/>
          </a:xfrm>
          <a:prstGeom prst="rect">
            <a:avLst/>
          </a:prstGeom>
        </p:spPr>
        <p:txBody>
          <a:bodyPr vert="horz" lIns="91440" tIns="45720" rIns="91440" bIns="45720" rtlCol="1" anchor="ctr"/>
          <a:lstStyle>
            <a:lvl1pPr algn="l">
              <a:defRPr sz="975">
                <a:solidFill>
                  <a:schemeClr val="tx1">
                    <a:tint val="75000"/>
                  </a:schemeClr>
                </a:solidFill>
              </a:defRPr>
            </a:lvl1pPr>
          </a:lstStyle>
          <a:p>
            <a:fld id="{C44DE065-AECD-4318-A9B3-D24094ECC237}" type="slidenum">
              <a:rPr lang="he-IL" smtClean="0"/>
              <a:t>‹#›</a:t>
            </a:fld>
            <a:endParaRPr lang="he-IL"/>
          </a:p>
        </p:txBody>
      </p:sp>
    </p:spTree>
    <p:extLst>
      <p:ext uri="{BB962C8B-B14F-4D97-AF65-F5344CB8AC3E}">
        <p14:creationId xmlns:p14="http://schemas.microsoft.com/office/powerpoint/2010/main" val="519992711"/>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Lst>
  <p:hf hdr="0" ftr="0" dt="0"/>
  <p:txStyles>
    <p:titleStyle>
      <a:lvl1pPr algn="r" defTabSz="742950" rtl="1"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r" defTabSz="742950" rtl="1"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r" defTabSz="742950" rtl="1"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r" defTabSz="742950" rtl="1"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he-IL"/>
      </a:defPPr>
      <a:lvl1pPr marL="0" algn="r" defTabSz="742950" rtl="1" eaLnBrk="1" latinLnBrk="0" hangingPunct="1">
        <a:defRPr sz="1463" kern="1200">
          <a:solidFill>
            <a:schemeClr val="tx1"/>
          </a:solidFill>
          <a:latin typeface="+mn-lt"/>
          <a:ea typeface="+mn-ea"/>
          <a:cs typeface="+mn-cs"/>
        </a:defRPr>
      </a:lvl1pPr>
      <a:lvl2pPr marL="371475" algn="r" defTabSz="742950" rtl="1" eaLnBrk="1" latinLnBrk="0" hangingPunct="1">
        <a:defRPr sz="1463" kern="1200">
          <a:solidFill>
            <a:schemeClr val="tx1"/>
          </a:solidFill>
          <a:latin typeface="+mn-lt"/>
          <a:ea typeface="+mn-ea"/>
          <a:cs typeface="+mn-cs"/>
        </a:defRPr>
      </a:lvl2pPr>
      <a:lvl3pPr marL="742950" algn="r" defTabSz="742950" rtl="1" eaLnBrk="1" latinLnBrk="0" hangingPunct="1">
        <a:defRPr sz="1463" kern="1200">
          <a:solidFill>
            <a:schemeClr val="tx1"/>
          </a:solidFill>
          <a:latin typeface="+mn-lt"/>
          <a:ea typeface="+mn-ea"/>
          <a:cs typeface="+mn-cs"/>
        </a:defRPr>
      </a:lvl3pPr>
      <a:lvl4pPr marL="1114425" algn="r" defTabSz="742950" rtl="1" eaLnBrk="1" latinLnBrk="0" hangingPunct="1">
        <a:defRPr sz="1463" kern="1200">
          <a:solidFill>
            <a:schemeClr val="tx1"/>
          </a:solidFill>
          <a:latin typeface="+mn-lt"/>
          <a:ea typeface="+mn-ea"/>
          <a:cs typeface="+mn-cs"/>
        </a:defRPr>
      </a:lvl4pPr>
      <a:lvl5pPr marL="1485900" algn="r" defTabSz="742950" rtl="1" eaLnBrk="1" latinLnBrk="0" hangingPunct="1">
        <a:defRPr sz="1463" kern="1200">
          <a:solidFill>
            <a:schemeClr val="tx1"/>
          </a:solidFill>
          <a:latin typeface="+mn-lt"/>
          <a:ea typeface="+mn-ea"/>
          <a:cs typeface="+mn-cs"/>
        </a:defRPr>
      </a:lvl5pPr>
      <a:lvl6pPr marL="1857375" algn="r" defTabSz="742950" rtl="1" eaLnBrk="1" latinLnBrk="0" hangingPunct="1">
        <a:defRPr sz="1463" kern="1200">
          <a:solidFill>
            <a:schemeClr val="tx1"/>
          </a:solidFill>
          <a:latin typeface="+mn-lt"/>
          <a:ea typeface="+mn-ea"/>
          <a:cs typeface="+mn-cs"/>
        </a:defRPr>
      </a:lvl6pPr>
      <a:lvl7pPr marL="2228850" algn="r" defTabSz="742950" rtl="1" eaLnBrk="1" latinLnBrk="0" hangingPunct="1">
        <a:defRPr sz="1463" kern="1200">
          <a:solidFill>
            <a:schemeClr val="tx1"/>
          </a:solidFill>
          <a:latin typeface="+mn-lt"/>
          <a:ea typeface="+mn-ea"/>
          <a:cs typeface="+mn-cs"/>
        </a:defRPr>
      </a:lvl7pPr>
      <a:lvl8pPr marL="2600325" algn="r" defTabSz="742950" rtl="1" eaLnBrk="1" latinLnBrk="0" hangingPunct="1">
        <a:defRPr sz="1463" kern="1200">
          <a:solidFill>
            <a:schemeClr val="tx1"/>
          </a:solidFill>
          <a:latin typeface="+mn-lt"/>
          <a:ea typeface="+mn-ea"/>
          <a:cs typeface="+mn-cs"/>
        </a:defRPr>
      </a:lvl8pPr>
      <a:lvl9pPr marL="2971800" algn="r" defTabSz="742950" rtl="1" eaLnBrk="1" latinLnBrk="0" hangingPunct="1">
        <a:defRPr sz="146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D96E6-D2D2-4773-883C-ECB12418F712}" type="datetime8">
              <a:rPr lang="he-IL" smtClean="0"/>
              <a:t>15 ינואר 25</a:t>
            </a:fld>
            <a:endParaRPr lang="he-IL"/>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DE065-AECD-4318-A9B3-D24094ECC237}" type="slidenum">
              <a:rPr lang="he-IL" smtClean="0"/>
              <a:t>‹#›</a:t>
            </a:fld>
            <a:endParaRPr lang="he-IL"/>
          </a:p>
        </p:txBody>
      </p:sp>
    </p:spTree>
    <p:extLst>
      <p:ext uri="{BB962C8B-B14F-4D97-AF65-F5344CB8AC3E}">
        <p14:creationId xmlns:p14="http://schemas.microsoft.com/office/powerpoint/2010/main" val="912967467"/>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Lst>
  <p:hf hdr="0" ftr="0" dt="0"/>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666" y="365760"/>
            <a:ext cx="8543925" cy="1325562"/>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6666" y="1828801"/>
            <a:ext cx="8543925" cy="4351337"/>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894">
                <a:solidFill>
                  <a:schemeClr val="tx1">
                    <a:lumMod val="65000"/>
                    <a:lumOff val="35000"/>
                  </a:schemeClr>
                </a:solidFill>
              </a:defRPr>
            </a:lvl1pPr>
          </a:lstStyle>
          <a:p>
            <a:fld id="{406D96E6-D2D2-4773-883C-ECB12418F712}" type="datetime8">
              <a:rPr lang="he-IL" smtClean="0"/>
              <a:t>15 ינואר 25</a:t>
            </a:fld>
            <a:endParaRPr lang="he-IL"/>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894">
                <a:solidFill>
                  <a:schemeClr val="tx1">
                    <a:lumMod val="65000"/>
                    <a:lumOff val="35000"/>
                  </a:schemeClr>
                </a:solidFill>
              </a:defRPr>
            </a:lvl1pPr>
          </a:lstStyle>
          <a:p>
            <a:endParaRPr lang="he-IL"/>
          </a:p>
        </p:txBody>
      </p:sp>
      <p:sp>
        <p:nvSpPr>
          <p:cNvPr id="6" name="Slide Number Placeholder 5"/>
          <p:cNvSpPr>
            <a:spLocks noGrp="1"/>
          </p:cNvSpPr>
          <p:nvPr>
            <p:ph type="sldNum" sz="quarter" idx="4"/>
          </p:nvPr>
        </p:nvSpPr>
        <p:spPr>
          <a:xfrm>
            <a:off x="7001741" y="6356351"/>
            <a:ext cx="2228850" cy="365125"/>
          </a:xfrm>
          <a:prstGeom prst="rect">
            <a:avLst/>
          </a:prstGeom>
        </p:spPr>
        <p:txBody>
          <a:bodyPr vert="horz" lIns="91440" tIns="45720" rIns="91440" bIns="45720" rtlCol="0" anchor="ctr"/>
          <a:lstStyle>
            <a:lvl1pPr algn="r">
              <a:defRPr sz="894">
                <a:solidFill>
                  <a:schemeClr val="tx1">
                    <a:tint val="75000"/>
                  </a:schemeClr>
                </a:solidFill>
              </a:defRPr>
            </a:lvl1pPr>
          </a:lstStyle>
          <a:p>
            <a:fld id="{C44DE065-AECD-4318-A9B3-D24094ECC237}" type="slidenum">
              <a:rPr lang="he-IL" smtClean="0"/>
              <a:t>‹#›</a:t>
            </a:fld>
            <a:endParaRPr lang="he-IL"/>
          </a:p>
        </p:txBody>
      </p:sp>
    </p:spTree>
    <p:extLst>
      <p:ext uri="{BB962C8B-B14F-4D97-AF65-F5344CB8AC3E}">
        <p14:creationId xmlns:p14="http://schemas.microsoft.com/office/powerpoint/2010/main" val="1032433779"/>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Lst>
  <p:hf hdr="0" ftr="0" dt="0"/>
  <p:txStyles>
    <p:titleStyle>
      <a:lvl1pPr algn="l" defTabSz="742950" rtl="1"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r" defTabSz="742950" rtl="1" eaLnBrk="1" latinLnBrk="0" hangingPunct="1">
        <a:lnSpc>
          <a:spcPct val="90000"/>
        </a:lnSpc>
        <a:spcBef>
          <a:spcPts val="813"/>
        </a:spcBef>
        <a:buFont typeface="Wingdings 2" pitchFamily="18" charset="2"/>
        <a:buChar char=""/>
        <a:defRPr sz="2275" kern="1200">
          <a:solidFill>
            <a:schemeClr val="tx1"/>
          </a:solidFill>
          <a:latin typeface="+mn-lt"/>
          <a:ea typeface="+mn-ea"/>
          <a:cs typeface="+mn-cs"/>
        </a:defRPr>
      </a:lvl1pPr>
      <a:lvl2pPr marL="557213" indent="-185738" algn="r" defTabSz="742950" rtl="1" eaLnBrk="1" latinLnBrk="0" hangingPunct="1">
        <a:lnSpc>
          <a:spcPct val="90000"/>
        </a:lnSpc>
        <a:spcBef>
          <a:spcPts val="406"/>
        </a:spcBef>
        <a:buFont typeface="Wingdings 2" pitchFamily="18" charset="2"/>
        <a:buChar char=""/>
        <a:defRPr sz="1950" kern="1200">
          <a:solidFill>
            <a:schemeClr val="tx1"/>
          </a:solidFill>
          <a:latin typeface="+mn-lt"/>
          <a:ea typeface="+mn-ea"/>
          <a:cs typeface="+mn-cs"/>
        </a:defRPr>
      </a:lvl2pPr>
      <a:lvl3pPr marL="928688" indent="-185738" algn="r" defTabSz="742950" rtl="1" eaLnBrk="1" latinLnBrk="0" hangingPunct="1">
        <a:lnSpc>
          <a:spcPct val="90000"/>
        </a:lnSpc>
        <a:spcBef>
          <a:spcPts val="406"/>
        </a:spcBef>
        <a:buFont typeface="Wingdings 2" pitchFamily="18" charset="2"/>
        <a:buChar char=""/>
        <a:defRPr sz="1625" kern="1200">
          <a:solidFill>
            <a:schemeClr val="tx1"/>
          </a:solidFill>
          <a:latin typeface="+mn-lt"/>
          <a:ea typeface="+mn-ea"/>
          <a:cs typeface="+mn-cs"/>
        </a:defRPr>
      </a:lvl3pPr>
      <a:lvl4pPr marL="1300163" indent="-185738" algn="r" defTabSz="742950" rtl="1" eaLnBrk="1" latinLnBrk="0" hangingPunct="1">
        <a:lnSpc>
          <a:spcPct val="90000"/>
        </a:lnSpc>
        <a:spcBef>
          <a:spcPts val="406"/>
        </a:spcBef>
        <a:buFont typeface="Wingdings 2" pitchFamily="18" charset="2"/>
        <a:buChar char=""/>
        <a:defRPr sz="1463" kern="1200">
          <a:solidFill>
            <a:schemeClr val="tx1"/>
          </a:solidFill>
          <a:latin typeface="+mn-lt"/>
          <a:ea typeface="+mn-ea"/>
          <a:cs typeface="+mn-cs"/>
        </a:defRPr>
      </a:lvl4pPr>
      <a:lvl5pPr marL="1671638" indent="-185738" algn="r" defTabSz="742950" rtl="1" eaLnBrk="1" latinLnBrk="0" hangingPunct="1">
        <a:lnSpc>
          <a:spcPct val="90000"/>
        </a:lnSpc>
        <a:spcBef>
          <a:spcPts val="406"/>
        </a:spcBef>
        <a:buFont typeface="Wingdings 2" pitchFamily="18" charset="2"/>
        <a:buChar char=""/>
        <a:defRPr sz="1463" kern="1200">
          <a:solidFill>
            <a:schemeClr val="tx1"/>
          </a:solidFill>
          <a:latin typeface="+mn-lt"/>
          <a:ea typeface="+mn-ea"/>
          <a:cs typeface="+mn-cs"/>
        </a:defRPr>
      </a:lvl5pPr>
      <a:lvl6pPr marL="2043113" indent="-185738" algn="r" defTabSz="742950" rtl="1" eaLnBrk="1" latinLnBrk="0" hangingPunct="1">
        <a:spcBef>
          <a:spcPct val="20000"/>
        </a:spcBef>
        <a:buFont typeface="Wingdings 2" pitchFamily="18" charset="2"/>
        <a:buChar char=""/>
        <a:defRPr sz="1463" kern="1200">
          <a:solidFill>
            <a:schemeClr val="tx1"/>
          </a:solidFill>
          <a:latin typeface="+mn-lt"/>
          <a:ea typeface="+mn-ea"/>
          <a:cs typeface="+mn-cs"/>
        </a:defRPr>
      </a:lvl6pPr>
      <a:lvl7pPr marL="2414588" indent="-185738" algn="r" defTabSz="742950" rtl="1" eaLnBrk="1" latinLnBrk="0" hangingPunct="1">
        <a:spcBef>
          <a:spcPct val="20000"/>
        </a:spcBef>
        <a:buFont typeface="Wingdings 2" pitchFamily="18" charset="2"/>
        <a:buChar char=""/>
        <a:defRPr sz="1463" kern="1200">
          <a:solidFill>
            <a:schemeClr val="tx1"/>
          </a:solidFill>
          <a:latin typeface="+mn-lt"/>
          <a:ea typeface="+mn-ea"/>
          <a:cs typeface="+mn-cs"/>
        </a:defRPr>
      </a:lvl7pPr>
      <a:lvl8pPr marL="2786063" indent="-185738" algn="r" defTabSz="742950" rtl="1" eaLnBrk="1" latinLnBrk="0" hangingPunct="1">
        <a:spcBef>
          <a:spcPct val="20000"/>
        </a:spcBef>
        <a:buFont typeface="Wingdings 2" pitchFamily="18" charset="2"/>
        <a:buChar char=""/>
        <a:defRPr sz="1463" kern="1200">
          <a:solidFill>
            <a:schemeClr val="tx1"/>
          </a:solidFill>
          <a:latin typeface="+mn-lt"/>
          <a:ea typeface="+mn-ea"/>
          <a:cs typeface="+mn-cs"/>
        </a:defRPr>
      </a:lvl8pPr>
      <a:lvl9pPr marL="3157538" indent="-185738" algn="r" defTabSz="742950" rtl="1" eaLnBrk="1" latinLnBrk="0" hangingPunct="1">
        <a:spcBef>
          <a:spcPct val="20000"/>
        </a:spcBef>
        <a:buFont typeface="Wingdings 2" pitchFamily="18" charset="2"/>
        <a:buChar char=""/>
        <a:defRPr sz="1463" kern="1200">
          <a:solidFill>
            <a:schemeClr val="tx1"/>
          </a:solidFill>
          <a:latin typeface="+mn-lt"/>
          <a:ea typeface="+mn-ea"/>
          <a:cs typeface="+mn-cs"/>
        </a:defRPr>
      </a:lvl9pPr>
    </p:bodyStyle>
    <p:otherStyle>
      <a:defPPr>
        <a:defRPr lang="en-US"/>
      </a:defPPr>
      <a:lvl1pPr marL="0" algn="r" defTabSz="742950" rtl="1" eaLnBrk="1" latinLnBrk="0" hangingPunct="1">
        <a:defRPr sz="1463" kern="1200">
          <a:solidFill>
            <a:schemeClr val="tx1"/>
          </a:solidFill>
          <a:latin typeface="+mn-lt"/>
          <a:ea typeface="+mn-ea"/>
          <a:cs typeface="+mn-cs"/>
        </a:defRPr>
      </a:lvl1pPr>
      <a:lvl2pPr marL="371475" algn="r" defTabSz="742950" rtl="1" eaLnBrk="1" latinLnBrk="0" hangingPunct="1">
        <a:defRPr sz="1463" kern="1200">
          <a:solidFill>
            <a:schemeClr val="tx1"/>
          </a:solidFill>
          <a:latin typeface="+mn-lt"/>
          <a:ea typeface="+mn-ea"/>
          <a:cs typeface="+mn-cs"/>
        </a:defRPr>
      </a:lvl2pPr>
      <a:lvl3pPr marL="742950" algn="r" defTabSz="742950" rtl="1" eaLnBrk="1" latinLnBrk="0" hangingPunct="1">
        <a:defRPr sz="1463" kern="1200">
          <a:solidFill>
            <a:schemeClr val="tx1"/>
          </a:solidFill>
          <a:latin typeface="+mn-lt"/>
          <a:ea typeface="+mn-ea"/>
          <a:cs typeface="+mn-cs"/>
        </a:defRPr>
      </a:lvl3pPr>
      <a:lvl4pPr marL="1114425" algn="r" defTabSz="742950" rtl="1" eaLnBrk="1" latinLnBrk="0" hangingPunct="1">
        <a:defRPr sz="1463" kern="1200">
          <a:solidFill>
            <a:schemeClr val="tx1"/>
          </a:solidFill>
          <a:latin typeface="+mn-lt"/>
          <a:ea typeface="+mn-ea"/>
          <a:cs typeface="+mn-cs"/>
        </a:defRPr>
      </a:lvl4pPr>
      <a:lvl5pPr marL="1485900" algn="r" defTabSz="742950" rtl="1" eaLnBrk="1" latinLnBrk="0" hangingPunct="1">
        <a:defRPr sz="1463" kern="1200">
          <a:solidFill>
            <a:schemeClr val="tx1"/>
          </a:solidFill>
          <a:latin typeface="+mn-lt"/>
          <a:ea typeface="+mn-ea"/>
          <a:cs typeface="+mn-cs"/>
        </a:defRPr>
      </a:lvl5pPr>
      <a:lvl6pPr marL="1857375" algn="r" defTabSz="742950" rtl="1" eaLnBrk="1" latinLnBrk="0" hangingPunct="1">
        <a:defRPr sz="1463" kern="1200">
          <a:solidFill>
            <a:schemeClr val="tx1"/>
          </a:solidFill>
          <a:latin typeface="+mn-lt"/>
          <a:ea typeface="+mn-ea"/>
          <a:cs typeface="+mn-cs"/>
        </a:defRPr>
      </a:lvl6pPr>
      <a:lvl7pPr marL="2228850" algn="r" defTabSz="742950" rtl="1" eaLnBrk="1" latinLnBrk="0" hangingPunct="1">
        <a:defRPr sz="1463" kern="1200">
          <a:solidFill>
            <a:schemeClr val="tx1"/>
          </a:solidFill>
          <a:latin typeface="+mn-lt"/>
          <a:ea typeface="+mn-ea"/>
          <a:cs typeface="+mn-cs"/>
        </a:defRPr>
      </a:lvl7pPr>
      <a:lvl8pPr marL="2600325" algn="r" defTabSz="742950" rtl="1" eaLnBrk="1" latinLnBrk="0" hangingPunct="1">
        <a:defRPr sz="1463" kern="1200">
          <a:solidFill>
            <a:schemeClr val="tx1"/>
          </a:solidFill>
          <a:latin typeface="+mn-lt"/>
          <a:ea typeface="+mn-ea"/>
          <a:cs typeface="+mn-cs"/>
        </a:defRPr>
      </a:lvl8pPr>
      <a:lvl9pPr marL="2971800" algn="r" defTabSz="742950" rtl="1" eaLnBrk="1" latinLnBrk="0" hangingPunct="1">
        <a:defRPr sz="146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6742021C-B3D9-32D1-DA52-D4E602CC94B3}"/>
              </a:ext>
            </a:extLst>
          </p:cNvPr>
          <p:cNvSpPr>
            <a:spLocks noGrp="1"/>
          </p:cNvSpPr>
          <p:nvPr>
            <p:ph type="title"/>
          </p:nvPr>
        </p:nvSpPr>
        <p:spPr>
          <a:xfrm>
            <a:off x="681038" y="365126"/>
            <a:ext cx="8543925"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51BBB45-BA4B-C7B4-C131-72EE241CE51E}"/>
              </a:ext>
            </a:extLst>
          </p:cNvPr>
          <p:cNvSpPr>
            <a:spLocks noGrp="1"/>
          </p:cNvSpPr>
          <p:nvPr>
            <p:ph type="body" idx="1"/>
          </p:nvPr>
        </p:nvSpPr>
        <p:spPr>
          <a:xfrm>
            <a:off x="681038" y="1825625"/>
            <a:ext cx="8543925"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1A51502-2B6A-A365-A881-93A87958758C}"/>
              </a:ext>
            </a:extLst>
          </p:cNvPr>
          <p:cNvSpPr>
            <a:spLocks noGrp="1"/>
          </p:cNvSpPr>
          <p:nvPr>
            <p:ph type="dt" sz="half" idx="2"/>
          </p:nvPr>
        </p:nvSpPr>
        <p:spPr>
          <a:xfrm>
            <a:off x="6996113" y="6356351"/>
            <a:ext cx="2228850" cy="365125"/>
          </a:xfrm>
          <a:prstGeom prst="rect">
            <a:avLst/>
          </a:prstGeom>
        </p:spPr>
        <p:txBody>
          <a:bodyPr vert="horz" lIns="91440" tIns="45720" rIns="91440" bIns="45720" rtlCol="1" anchor="ctr"/>
          <a:lstStyle>
            <a:lvl1pPr algn="r">
              <a:defRPr sz="975">
                <a:solidFill>
                  <a:schemeClr val="tx1">
                    <a:tint val="75000"/>
                  </a:schemeClr>
                </a:solidFill>
              </a:defRPr>
            </a:lvl1pPr>
          </a:lstStyle>
          <a:p>
            <a:fld id="{C72F6F88-629F-49A6-9DDC-D4514ED74F09}" type="datetimeFigureOut">
              <a:rPr lang="he-IL" smtClean="0"/>
              <a:t>ט"ו/טבת/תשפ"ה</a:t>
            </a:fld>
            <a:endParaRPr lang="he-IL"/>
          </a:p>
        </p:txBody>
      </p:sp>
      <p:sp>
        <p:nvSpPr>
          <p:cNvPr id="5" name="מציין מיקום של כותרת תחתונה 4">
            <a:extLst>
              <a:ext uri="{FF2B5EF4-FFF2-40B4-BE49-F238E27FC236}">
                <a16:creationId xmlns:a16="http://schemas.microsoft.com/office/drawing/2014/main" id="{229248EA-110A-3D03-D31F-3FCCBA626DF2}"/>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1" anchor="ctr"/>
          <a:lstStyle>
            <a:lvl1pPr algn="ctr">
              <a:defRPr sz="975">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B4FC3D67-548F-FFD3-1E86-90C9BF71641A}"/>
              </a:ext>
            </a:extLst>
          </p:cNvPr>
          <p:cNvSpPr>
            <a:spLocks noGrp="1"/>
          </p:cNvSpPr>
          <p:nvPr>
            <p:ph type="sldNum" sz="quarter" idx="4"/>
          </p:nvPr>
        </p:nvSpPr>
        <p:spPr>
          <a:xfrm>
            <a:off x="681038" y="6356351"/>
            <a:ext cx="2228850" cy="365125"/>
          </a:xfrm>
          <a:prstGeom prst="rect">
            <a:avLst/>
          </a:prstGeom>
        </p:spPr>
        <p:txBody>
          <a:bodyPr vert="horz" lIns="91440" tIns="45720" rIns="91440" bIns="45720" rtlCol="1" anchor="ctr"/>
          <a:lstStyle>
            <a:lvl1pPr algn="l">
              <a:defRPr sz="975">
                <a:solidFill>
                  <a:schemeClr val="tx1">
                    <a:tint val="75000"/>
                  </a:schemeClr>
                </a:solidFill>
              </a:defRPr>
            </a:lvl1pPr>
          </a:lstStyle>
          <a:p>
            <a:pPr defTabSz="990576" rtl="0">
              <a:buClr>
                <a:srgbClr val="000000"/>
              </a:buClr>
            </a:pPr>
            <a:fld id="{00000000-1234-1234-1234-123412341234}" type="slidenum">
              <a:rPr lang="he-IL" kern="0" smtClean="0">
                <a:solidFill>
                  <a:srgbClr val="695D46"/>
                </a:solidFill>
              </a:rPr>
              <a:pPr defTabSz="990576" rtl="0">
                <a:buClr>
                  <a:srgbClr val="000000"/>
                </a:buClr>
              </a:pPr>
              <a:t>‹#›</a:t>
            </a:fld>
            <a:endParaRPr lang="he-IL" kern="0">
              <a:solidFill>
                <a:srgbClr val="695D46"/>
              </a:solidFill>
            </a:endParaRPr>
          </a:p>
        </p:txBody>
      </p:sp>
    </p:spTree>
    <p:extLst>
      <p:ext uri="{BB962C8B-B14F-4D97-AF65-F5344CB8AC3E}">
        <p14:creationId xmlns:p14="http://schemas.microsoft.com/office/powerpoint/2010/main" val="1013166040"/>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Lst>
  <p:hf sldNum="0" hdr="0" ftr="0" dt="0"/>
  <p:txStyles>
    <p:titleStyle>
      <a:lvl1pPr algn="r" defTabSz="742950" rtl="1"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r" defTabSz="742950" rtl="1"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r" defTabSz="742950" rtl="1"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r" defTabSz="742950" rtl="1"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r" defTabSz="742950" rtl="1"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he-IL"/>
      </a:defPPr>
      <a:lvl1pPr marL="0" algn="r" defTabSz="742950" rtl="1" eaLnBrk="1" latinLnBrk="0" hangingPunct="1">
        <a:defRPr sz="1463" kern="1200">
          <a:solidFill>
            <a:schemeClr val="tx1"/>
          </a:solidFill>
          <a:latin typeface="+mn-lt"/>
          <a:ea typeface="+mn-ea"/>
          <a:cs typeface="+mn-cs"/>
        </a:defRPr>
      </a:lvl1pPr>
      <a:lvl2pPr marL="371475" algn="r" defTabSz="742950" rtl="1" eaLnBrk="1" latinLnBrk="0" hangingPunct="1">
        <a:defRPr sz="1463" kern="1200">
          <a:solidFill>
            <a:schemeClr val="tx1"/>
          </a:solidFill>
          <a:latin typeface="+mn-lt"/>
          <a:ea typeface="+mn-ea"/>
          <a:cs typeface="+mn-cs"/>
        </a:defRPr>
      </a:lvl2pPr>
      <a:lvl3pPr marL="742950" algn="r" defTabSz="742950" rtl="1" eaLnBrk="1" latinLnBrk="0" hangingPunct="1">
        <a:defRPr sz="1463" kern="1200">
          <a:solidFill>
            <a:schemeClr val="tx1"/>
          </a:solidFill>
          <a:latin typeface="+mn-lt"/>
          <a:ea typeface="+mn-ea"/>
          <a:cs typeface="+mn-cs"/>
        </a:defRPr>
      </a:lvl3pPr>
      <a:lvl4pPr marL="1114425" algn="r" defTabSz="742950" rtl="1" eaLnBrk="1" latinLnBrk="0" hangingPunct="1">
        <a:defRPr sz="1463" kern="1200">
          <a:solidFill>
            <a:schemeClr val="tx1"/>
          </a:solidFill>
          <a:latin typeface="+mn-lt"/>
          <a:ea typeface="+mn-ea"/>
          <a:cs typeface="+mn-cs"/>
        </a:defRPr>
      </a:lvl4pPr>
      <a:lvl5pPr marL="1485900" algn="r" defTabSz="742950" rtl="1" eaLnBrk="1" latinLnBrk="0" hangingPunct="1">
        <a:defRPr sz="1463" kern="1200">
          <a:solidFill>
            <a:schemeClr val="tx1"/>
          </a:solidFill>
          <a:latin typeface="+mn-lt"/>
          <a:ea typeface="+mn-ea"/>
          <a:cs typeface="+mn-cs"/>
        </a:defRPr>
      </a:lvl5pPr>
      <a:lvl6pPr marL="1857375" algn="r" defTabSz="742950" rtl="1" eaLnBrk="1" latinLnBrk="0" hangingPunct="1">
        <a:defRPr sz="1463" kern="1200">
          <a:solidFill>
            <a:schemeClr val="tx1"/>
          </a:solidFill>
          <a:latin typeface="+mn-lt"/>
          <a:ea typeface="+mn-ea"/>
          <a:cs typeface="+mn-cs"/>
        </a:defRPr>
      </a:lvl6pPr>
      <a:lvl7pPr marL="2228850" algn="r" defTabSz="742950" rtl="1" eaLnBrk="1" latinLnBrk="0" hangingPunct="1">
        <a:defRPr sz="1463" kern="1200">
          <a:solidFill>
            <a:schemeClr val="tx1"/>
          </a:solidFill>
          <a:latin typeface="+mn-lt"/>
          <a:ea typeface="+mn-ea"/>
          <a:cs typeface="+mn-cs"/>
        </a:defRPr>
      </a:lvl7pPr>
      <a:lvl8pPr marL="2600325" algn="r" defTabSz="742950" rtl="1" eaLnBrk="1" latinLnBrk="0" hangingPunct="1">
        <a:defRPr sz="1463" kern="1200">
          <a:solidFill>
            <a:schemeClr val="tx1"/>
          </a:solidFill>
          <a:latin typeface="+mn-lt"/>
          <a:ea typeface="+mn-ea"/>
          <a:cs typeface="+mn-cs"/>
        </a:defRPr>
      </a:lvl8pPr>
      <a:lvl9pPr marL="2971800" algn="r" defTabSz="742950" rtl="1"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9.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9.xml"/><Relationship Id="rId6" Type="http://schemas.openxmlformats.org/officeDocument/2006/relationships/image" Target="../media/image6.emf"/><Relationship Id="rId5" Type="http://schemas.openxmlformats.org/officeDocument/2006/relationships/oleObject" Target="../embeddings/oleObject2.bin"/><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image" Target="../media/image3.jpeg"/><Relationship Id="rId7" Type="http://schemas.openxmlformats.org/officeDocument/2006/relationships/slide" Target="slide12.xml"/><Relationship Id="rId12"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slide" Target="slide11.xml"/><Relationship Id="rId11" Type="http://schemas.openxmlformats.org/officeDocument/2006/relationships/image" Target="../media/image8.jpeg"/><Relationship Id="rId5" Type="http://schemas.openxmlformats.org/officeDocument/2006/relationships/slide" Target="slide4.xml"/><Relationship Id="rId10" Type="http://schemas.openxmlformats.org/officeDocument/2006/relationships/slide" Target="slide15.xml"/><Relationship Id="rId4" Type="http://schemas.openxmlformats.org/officeDocument/2006/relationships/image" Target="../media/image1.png"/><Relationship Id="rId9" Type="http://schemas.openxmlformats.org/officeDocument/2006/relationships/slide" Target="slide1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8.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8.xml"/><Relationship Id="rId5" Type="http://schemas.openxmlformats.org/officeDocument/2006/relationships/image" Target="../media/image7.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7.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2938"/>
            <a:ext cx="9906000" cy="55721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42950" rtl="1" eaLnBrk="1" fontAlgn="auto" latinLnBrk="0" hangingPunct="1">
              <a:lnSpc>
                <a:spcPct val="100000"/>
              </a:lnSpc>
              <a:spcBef>
                <a:spcPts val="0"/>
              </a:spcBef>
              <a:spcAft>
                <a:spcPts val="0"/>
              </a:spcAft>
              <a:buClrTx/>
              <a:buSzTx/>
              <a:buFontTx/>
              <a:buNone/>
              <a:tabLst/>
              <a:defRPr/>
            </a:pPr>
            <a:endParaRPr kumimoji="0" lang="en-US" sz="146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2587169E-2A0C-4EEA-BF70-71E2BC404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2938"/>
            <a:ext cx="3436620" cy="2818712"/>
          </a:xfrm>
          <a:custGeom>
            <a:avLst/>
            <a:gdLst>
              <a:gd name="connsiteX0" fmla="*/ 0 w 4229686"/>
              <a:gd name="connsiteY0" fmla="*/ 0 h 3469184"/>
              <a:gd name="connsiteX1" fmla="*/ 3937282 w 4229686"/>
              <a:gd name="connsiteY1" fmla="*/ 0 h 3469184"/>
              <a:gd name="connsiteX2" fmla="*/ 3947509 w 4229686"/>
              <a:gd name="connsiteY2" fmla="*/ 16834 h 3469184"/>
              <a:gd name="connsiteX3" fmla="*/ 4229686 w 4229686"/>
              <a:gd name="connsiteY3" fmla="*/ 1131238 h 3469184"/>
              <a:gd name="connsiteX4" fmla="*/ 1891740 w 4229686"/>
              <a:gd name="connsiteY4" fmla="*/ 3469184 h 3469184"/>
              <a:gd name="connsiteX5" fmla="*/ 87667 w 4229686"/>
              <a:gd name="connsiteY5" fmla="*/ 2618389 h 3469184"/>
              <a:gd name="connsiteX6" fmla="*/ 0 w 4229686"/>
              <a:gd name="connsiteY6" fmla="*/ 2501153 h 34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9686" h="3469184">
                <a:moveTo>
                  <a:pt x="0" y="0"/>
                </a:moveTo>
                <a:lnTo>
                  <a:pt x="3937282" y="0"/>
                </a:lnTo>
                <a:lnTo>
                  <a:pt x="3947509" y="16834"/>
                </a:lnTo>
                <a:cubicBezTo>
                  <a:pt x="4127466" y="348105"/>
                  <a:pt x="4229686" y="727734"/>
                  <a:pt x="4229686" y="1131238"/>
                </a:cubicBezTo>
                <a:cubicBezTo>
                  <a:pt x="4229686" y="2422450"/>
                  <a:pt x="3182952" y="3469184"/>
                  <a:pt x="1891740" y="3469184"/>
                </a:cubicBezTo>
                <a:cubicBezTo>
                  <a:pt x="1165433" y="3469184"/>
                  <a:pt x="516481" y="3137991"/>
                  <a:pt x="87667" y="2618389"/>
                </a:cubicBezTo>
                <a:lnTo>
                  <a:pt x="0" y="25011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742950" rtl="1" eaLnBrk="1" fontAlgn="auto" latinLnBrk="0" hangingPunct="1">
              <a:lnSpc>
                <a:spcPct val="100000"/>
              </a:lnSpc>
              <a:spcBef>
                <a:spcPts val="0"/>
              </a:spcBef>
              <a:spcAft>
                <a:spcPts val="0"/>
              </a:spcAft>
              <a:buClrTx/>
              <a:buSzTx/>
              <a:buFontTx/>
              <a:buNone/>
              <a:tabLst/>
              <a:defRPr/>
            </a:pPr>
            <a:endParaRPr kumimoji="0" lang="en-US" sz="146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25712" y="3773537"/>
            <a:ext cx="371982" cy="36189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0" lang="en-US" sz="1463"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F6EB9B19-D8F1-4EB1-AA3B-A92D9BCE2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1831" y="3022732"/>
            <a:ext cx="4070809" cy="3192333"/>
          </a:xfrm>
          <a:custGeom>
            <a:avLst/>
            <a:gdLst>
              <a:gd name="connsiteX0" fmla="*/ 2505113 w 5010226"/>
              <a:gd name="connsiteY0" fmla="*/ 0 h 3929025"/>
              <a:gd name="connsiteX1" fmla="*/ 5010226 w 5010226"/>
              <a:gd name="connsiteY1" fmla="*/ 2505113 h 3929025"/>
              <a:gd name="connsiteX2" fmla="*/ 4582392 w 5010226"/>
              <a:gd name="connsiteY2" fmla="*/ 3905746 h 3929025"/>
              <a:gd name="connsiteX3" fmla="*/ 4564985 w 5010226"/>
              <a:gd name="connsiteY3" fmla="*/ 3929025 h 3929025"/>
              <a:gd name="connsiteX4" fmla="*/ 445242 w 5010226"/>
              <a:gd name="connsiteY4" fmla="*/ 3929025 h 3929025"/>
              <a:gd name="connsiteX5" fmla="*/ 427834 w 5010226"/>
              <a:gd name="connsiteY5" fmla="*/ 3905746 h 3929025"/>
              <a:gd name="connsiteX6" fmla="*/ 0 w 5010226"/>
              <a:gd name="connsiteY6" fmla="*/ 2505113 h 3929025"/>
              <a:gd name="connsiteX7" fmla="*/ 2505113 w 5010226"/>
              <a:gd name="connsiteY7" fmla="*/ 0 h 392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10226" h="3929025">
                <a:moveTo>
                  <a:pt x="2505113" y="0"/>
                </a:moveTo>
                <a:cubicBezTo>
                  <a:pt x="3888649" y="0"/>
                  <a:pt x="5010226" y="1121577"/>
                  <a:pt x="5010226" y="2505113"/>
                </a:cubicBezTo>
                <a:cubicBezTo>
                  <a:pt x="5010226" y="3023939"/>
                  <a:pt x="4852505" y="3505927"/>
                  <a:pt x="4582392" y="3905746"/>
                </a:cubicBezTo>
                <a:lnTo>
                  <a:pt x="4564985" y="3929025"/>
                </a:lnTo>
                <a:lnTo>
                  <a:pt x="445242" y="3929025"/>
                </a:lnTo>
                <a:lnTo>
                  <a:pt x="427834" y="3905746"/>
                </a:lnTo>
                <a:cubicBezTo>
                  <a:pt x="157722" y="3505927"/>
                  <a:pt x="0" y="3023939"/>
                  <a:pt x="0" y="2505113"/>
                </a:cubicBezTo>
                <a:cubicBezTo>
                  <a:pt x="0" y="1121577"/>
                  <a:pt x="1121577" y="0"/>
                  <a:pt x="25051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742950" rtl="1" eaLnBrk="1" fontAlgn="auto" latinLnBrk="0" hangingPunct="1">
              <a:lnSpc>
                <a:spcPct val="100000"/>
              </a:lnSpc>
              <a:spcBef>
                <a:spcPts val="0"/>
              </a:spcBef>
              <a:spcAft>
                <a:spcPts val="0"/>
              </a:spcAft>
              <a:buClrTx/>
              <a:buSzTx/>
              <a:buFontTx/>
              <a:buNone/>
              <a:tabLst/>
              <a:defRPr/>
            </a:pPr>
            <a:endParaRPr kumimoji="0" lang="en-US" sz="1463"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Arc 38">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915428">
            <a:off x="6946582" y="2182746"/>
            <a:ext cx="2427668" cy="2427668"/>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0" lang="en-US" sz="1463"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6" name="כותרת 1"/>
          <p:cNvSpPr txBox="1">
            <a:spLocks/>
          </p:cNvSpPr>
          <p:nvPr/>
        </p:nvSpPr>
        <p:spPr>
          <a:xfrm>
            <a:off x="6158950" y="3667445"/>
            <a:ext cx="3144566" cy="1542649"/>
          </a:xfrm>
          <a:prstGeom prst="rect">
            <a:avLst/>
          </a:prstGeom>
        </p:spPr>
        <p:txBody>
          <a:bodyPr vert="horz" lIns="91440" tIns="45720" rIns="91440" bIns="45720" rtlCol="1" anchor="b">
            <a:noAutofit/>
          </a:bodyPr>
          <a:lstStyle>
            <a:lvl1pPr algn="ctr" defTabSz="742950" rtl="1" eaLnBrk="1" latinLnBrk="0" hangingPunct="1">
              <a:lnSpc>
                <a:spcPct val="90000"/>
              </a:lnSpc>
              <a:spcBef>
                <a:spcPct val="0"/>
              </a:spcBef>
              <a:buNone/>
              <a:defRPr sz="4875" kern="1200">
                <a:solidFill>
                  <a:schemeClr val="tx1"/>
                </a:solidFill>
                <a:latin typeface="+mj-lt"/>
                <a:ea typeface="+mj-ea"/>
                <a:cs typeface="+mj-cs"/>
              </a:defRPr>
            </a:lvl1pPr>
          </a:lstStyle>
          <a:p>
            <a:pPr marL="0" marR="0" lvl="0" indent="0" algn="ctr" defTabSz="742950" rtl="1" eaLnBrk="1" fontAlgn="auto" latinLnBrk="0" hangingPunct="1">
              <a:lnSpc>
                <a:spcPct val="90000"/>
              </a:lnSpc>
              <a:spcBef>
                <a:spcPct val="0"/>
              </a:spcBef>
              <a:spcAft>
                <a:spcPts val="0"/>
              </a:spcAft>
              <a:buClrTx/>
              <a:buSzTx/>
              <a:buFontTx/>
              <a:buNone/>
              <a:tabLst/>
              <a:defRPr/>
            </a:pPr>
            <a:r>
              <a:rPr kumimoji="0" lang="he-IL" sz="4400" b="1" i="0" u="none" strike="noStrike" kern="1200" cap="none" spc="50" normalizeH="0" baseline="0" noProof="0" dirty="0">
                <a:ln w="0">
                  <a:solidFill>
                    <a:srgbClr val="A5A5A5">
                      <a:lumMod val="50000"/>
                    </a:srgbClr>
                  </a:solidFill>
                </a:ln>
                <a:solidFill>
                  <a:srgbClr val="E7E6E6"/>
                </a:solidFill>
                <a:effectLst>
                  <a:innerShdw blurRad="63500" dist="50800" dir="13500000">
                    <a:srgbClr val="000000">
                      <a:alpha val="50000"/>
                    </a:srgbClr>
                  </a:innerShdw>
                </a:effectLst>
                <a:uLnTx/>
                <a:uFillTx/>
                <a:latin typeface="Guttman Kav" panose="02010401010101010101" pitchFamily="2" charset="-79"/>
                <a:ea typeface="+mj-ea"/>
                <a:cs typeface="Guttman Kav" panose="02010401010101010101" pitchFamily="2" charset="-79"/>
              </a:rPr>
              <a:t>האגף</a:t>
            </a:r>
            <a:r>
              <a:rPr kumimoji="0" lang="he-IL" sz="4400" b="1" i="0" u="none" strike="noStrike" kern="1200" cap="none" spc="50" normalizeH="0" baseline="0" noProof="0" dirty="0">
                <a:ln w="0">
                  <a:solidFill>
                    <a:srgbClr val="A5A5A5">
                      <a:lumMod val="50000"/>
                    </a:srgbClr>
                  </a:solidFill>
                </a:ln>
                <a:solidFill>
                  <a:srgbClr val="E7E6E6"/>
                </a:solidFill>
                <a:effectLst>
                  <a:innerShdw blurRad="63500" dist="50800" dir="13500000">
                    <a:srgbClr val="000000">
                      <a:alpha val="50000"/>
                    </a:srgbClr>
                  </a:innerShdw>
                </a:effectLst>
                <a:uLnTx/>
                <a:uFillTx/>
                <a:latin typeface="Narkisim" panose="020E0502050101010101" pitchFamily="34" charset="-79"/>
                <a:ea typeface="+mj-ea"/>
                <a:cs typeface="Narkisim" panose="020E0502050101010101" pitchFamily="34" charset="-79"/>
              </a:rPr>
              <a:t> לחינוך על יסודי</a:t>
            </a:r>
            <a:br>
              <a:rPr kumimoji="0" lang="he-IL" sz="4400" b="1" i="0" u="none" strike="noStrike" kern="1200" cap="none" spc="50" normalizeH="0" baseline="0" noProof="0" dirty="0">
                <a:ln w="0">
                  <a:solidFill>
                    <a:srgbClr val="A5A5A5">
                      <a:lumMod val="50000"/>
                    </a:srgbClr>
                  </a:solidFill>
                </a:ln>
                <a:solidFill>
                  <a:srgbClr val="E7E6E6"/>
                </a:solidFill>
                <a:effectLst>
                  <a:innerShdw blurRad="63500" dist="50800" dir="13500000">
                    <a:srgbClr val="000000">
                      <a:alpha val="50000"/>
                    </a:srgbClr>
                  </a:innerShdw>
                </a:effectLst>
                <a:uLnTx/>
                <a:uFillTx/>
                <a:latin typeface="Narkisim" panose="020E0502050101010101" pitchFamily="34" charset="-79"/>
                <a:ea typeface="+mj-ea"/>
                <a:cs typeface="Narkisim" panose="020E0502050101010101" pitchFamily="34" charset="-79"/>
              </a:rPr>
            </a:br>
            <a:r>
              <a:rPr kumimoji="0" lang="he-IL" sz="4400" b="1" i="0" u="none" strike="noStrike" kern="1200" cap="none" spc="50" normalizeH="0" baseline="0" noProof="0" dirty="0">
                <a:ln w="0">
                  <a:solidFill>
                    <a:srgbClr val="A5A5A5">
                      <a:lumMod val="50000"/>
                    </a:srgbClr>
                  </a:solidFill>
                </a:ln>
                <a:solidFill>
                  <a:srgbClr val="E7E6E6"/>
                </a:solidFill>
                <a:effectLst>
                  <a:glow rad="63500">
                    <a:srgbClr val="A5A5A5">
                      <a:satMod val="175000"/>
                      <a:alpha val="40000"/>
                    </a:srgbClr>
                  </a:glow>
                  <a:innerShdw blurRad="63500" dist="50800" dir="13500000">
                    <a:srgbClr val="000000">
                      <a:alpha val="50000"/>
                    </a:srgbClr>
                  </a:innerShdw>
                </a:effectLst>
                <a:uLnTx/>
                <a:uFillTx/>
                <a:latin typeface="Narkisim" panose="020E0502050101010101" pitchFamily="34" charset="-79"/>
                <a:ea typeface="+mj-ea"/>
                <a:cs typeface="Narkisim" panose="020E0502050101010101" pitchFamily="34" charset="-79"/>
              </a:rPr>
              <a:t>פתח</a:t>
            </a:r>
            <a:r>
              <a:rPr kumimoji="0" lang="he-IL" sz="4400" b="1" i="0" u="none" strike="noStrike" kern="1200" cap="none" spc="50" normalizeH="0" baseline="0" noProof="0" dirty="0">
                <a:ln w="0">
                  <a:solidFill>
                    <a:srgbClr val="A5A5A5">
                      <a:lumMod val="50000"/>
                    </a:srgbClr>
                  </a:solidFill>
                </a:ln>
                <a:solidFill>
                  <a:srgbClr val="E7E6E6"/>
                </a:solidFill>
                <a:effectLst>
                  <a:innerShdw blurRad="63500" dist="50800" dir="13500000">
                    <a:srgbClr val="000000">
                      <a:alpha val="50000"/>
                    </a:srgbClr>
                  </a:innerShdw>
                </a:effectLst>
                <a:uLnTx/>
                <a:uFillTx/>
                <a:latin typeface="Narkisim" panose="020E0502050101010101" pitchFamily="34" charset="-79"/>
                <a:ea typeface="+mj-ea"/>
                <a:cs typeface="Narkisim" panose="020E0502050101010101" pitchFamily="34" charset="-79"/>
              </a:rPr>
              <a:t> תקווה</a:t>
            </a:r>
          </a:p>
        </p:txBody>
      </p:sp>
      <p:sp>
        <p:nvSpPr>
          <p:cNvPr id="17" name="כותרת 1">
            <a:extLst>
              <a:ext uri="{FF2B5EF4-FFF2-40B4-BE49-F238E27FC236}">
                <a16:creationId xmlns:a16="http://schemas.microsoft.com/office/drawing/2014/main" id="{BEFB45E6-FB62-4710-B226-D3C88C113109}"/>
              </a:ext>
            </a:extLst>
          </p:cNvPr>
          <p:cNvSpPr txBox="1">
            <a:spLocks/>
          </p:cNvSpPr>
          <p:nvPr/>
        </p:nvSpPr>
        <p:spPr>
          <a:xfrm>
            <a:off x="3867543" y="2383703"/>
            <a:ext cx="5403425" cy="787874"/>
          </a:xfrm>
          <a:prstGeom prst="rect">
            <a:avLst/>
          </a:prstGeom>
        </p:spPr>
        <p:txBody>
          <a:bodyPr vert="horz" lIns="91440" tIns="45720" rIns="91440" bIns="45720" rtlCol="1" anchor="b">
            <a:noAutofit/>
          </a:bodyPr>
          <a:lstStyle>
            <a:lvl1pPr algn="ctr" defTabSz="742950" rtl="1" eaLnBrk="1" latinLnBrk="0" hangingPunct="1">
              <a:lnSpc>
                <a:spcPct val="90000"/>
              </a:lnSpc>
              <a:spcBef>
                <a:spcPct val="0"/>
              </a:spcBef>
              <a:buNone/>
              <a:defRPr sz="4875" kern="1200">
                <a:solidFill>
                  <a:schemeClr val="tx1"/>
                </a:solidFill>
                <a:latin typeface="+mj-lt"/>
                <a:ea typeface="+mj-ea"/>
                <a:cs typeface="+mj-cs"/>
              </a:defRPr>
            </a:lvl1pPr>
          </a:lstStyle>
          <a:p>
            <a:pPr marL="0" marR="0" lvl="0" indent="0" algn="ctr" defTabSz="742950" rtl="1" eaLnBrk="1" fontAlgn="auto" latinLnBrk="0" hangingPunct="1">
              <a:lnSpc>
                <a:spcPct val="150000"/>
              </a:lnSpc>
              <a:spcBef>
                <a:spcPct val="0"/>
              </a:spcBef>
              <a:spcAft>
                <a:spcPts val="0"/>
              </a:spcAft>
              <a:buClrTx/>
              <a:buSzTx/>
              <a:buFontTx/>
              <a:buNone/>
              <a:tabLst/>
              <a:defRPr/>
            </a:pPr>
            <a:r>
              <a:rPr kumimoji="0" lang="he-IL" sz="3250" b="1" i="0" u="none" strike="noStrike" kern="1200" cap="none" spc="0" normalizeH="0" baseline="0" noProof="0" dirty="0">
                <a:ln>
                  <a:solidFill>
                    <a:srgbClr val="4472C4">
                      <a:lumMod val="50000"/>
                    </a:srgbClr>
                  </a:solidFill>
                </a:ln>
                <a:solidFill>
                  <a:srgbClr val="00B050"/>
                </a:solidFill>
                <a:effectLst>
                  <a:outerShdw blurRad="38100" dist="38100" dir="2700000" algn="tl">
                    <a:srgbClr val="000000">
                      <a:alpha val="43137"/>
                    </a:srgbClr>
                  </a:outerShdw>
                </a:effectLst>
                <a:uLnTx/>
                <a:uFillTx/>
                <a:latin typeface="Guttman Kav" panose="02010401010101010101" pitchFamily="2" charset="-79"/>
                <a:ea typeface="+mj-ea"/>
                <a:cs typeface="Guttman Kav" panose="02010401010101010101" pitchFamily="2" charset="-79"/>
              </a:rPr>
              <a:t>מפגש הסברה </a:t>
            </a:r>
            <a:r>
              <a:rPr kumimoji="0" lang="he-IL" sz="3250" b="1" i="0" u="none" strike="noStrike" kern="1200" cap="none" spc="0" normalizeH="0" baseline="0" noProof="0" dirty="0">
                <a:ln>
                  <a:solidFill>
                    <a:srgbClr val="4472C4">
                      <a:lumMod val="50000"/>
                    </a:srgbClr>
                  </a:solidFill>
                </a:ln>
                <a:solidFill>
                  <a:srgbClr val="00B050"/>
                </a:solidFill>
                <a:effectLst>
                  <a:outerShdw blurRad="38100" dist="38100" dir="2700000" algn="tl">
                    <a:srgbClr val="000000">
                      <a:alpha val="43137"/>
                    </a:srgbClr>
                  </a:outerShdw>
                </a:effectLst>
                <a:highlight>
                  <a:srgbClr val="00FF00"/>
                </a:highlight>
                <a:uLnTx/>
                <a:uFillTx/>
                <a:latin typeface="Gisha" panose="020B0502040204020203" pitchFamily="34" charset="-79"/>
                <a:ea typeface="+mj-ea"/>
                <a:cs typeface="Gisha" panose="020B0502040204020203" pitchFamily="34" charset="-79"/>
              </a:rPr>
              <a:t>להורי כיתות ו' </a:t>
            </a:r>
          </a:p>
          <a:p>
            <a:pPr marL="0" marR="0" lvl="0" indent="0" algn="ctr" defTabSz="742950" rtl="1" eaLnBrk="1" fontAlgn="auto" latinLnBrk="0" hangingPunct="1">
              <a:lnSpc>
                <a:spcPct val="150000"/>
              </a:lnSpc>
              <a:spcBef>
                <a:spcPct val="0"/>
              </a:spcBef>
              <a:spcAft>
                <a:spcPts val="0"/>
              </a:spcAft>
              <a:buClrTx/>
              <a:buSzTx/>
              <a:buFontTx/>
              <a:buNone/>
              <a:tabLst/>
              <a:defRPr/>
            </a:pPr>
            <a:r>
              <a:rPr kumimoji="0" lang="he-IL" sz="3250" b="1" i="0" u="none" strike="noStrike" kern="1200" cap="none" spc="0" normalizeH="0" baseline="0" noProof="0" dirty="0">
                <a:ln>
                  <a:solidFill>
                    <a:srgbClr val="4472C4">
                      <a:lumMod val="50000"/>
                    </a:srgbClr>
                  </a:solidFill>
                </a:ln>
                <a:solidFill>
                  <a:srgbClr val="00B050"/>
                </a:solidFill>
                <a:effectLst>
                  <a:outerShdw blurRad="38100" dist="38100" dir="2700000" algn="tl">
                    <a:srgbClr val="000000">
                      <a:alpha val="43137"/>
                    </a:srgbClr>
                  </a:outerShdw>
                </a:effectLst>
                <a:uLnTx/>
                <a:uFillTx/>
                <a:latin typeface="Guttman Kav" panose="02010401010101010101" pitchFamily="2" charset="-79"/>
                <a:ea typeface="+mj-ea"/>
                <a:cs typeface="Guttman Kav" panose="02010401010101010101" pitchFamily="2" charset="-79"/>
              </a:rPr>
              <a:t>לקראת שנת הלימודים תשפ"ו</a:t>
            </a:r>
          </a:p>
          <a:p>
            <a:pPr marL="0" marR="0" lvl="0" indent="0" algn="ctr" defTabSz="742950" rtl="1" eaLnBrk="1" fontAlgn="auto" latinLnBrk="0" hangingPunct="1">
              <a:lnSpc>
                <a:spcPct val="150000"/>
              </a:lnSpc>
              <a:spcBef>
                <a:spcPct val="0"/>
              </a:spcBef>
              <a:spcAft>
                <a:spcPts val="0"/>
              </a:spcAft>
              <a:buClrTx/>
              <a:buSzTx/>
              <a:buFontTx/>
              <a:buNone/>
              <a:tabLst/>
              <a:defRPr/>
            </a:pPr>
            <a:r>
              <a:rPr kumimoji="0" lang="he-IL" sz="3250" b="1" i="0" u="none" strike="noStrike" kern="1200" cap="none" spc="0" normalizeH="0" baseline="0" noProof="0" dirty="0">
                <a:ln>
                  <a:solidFill>
                    <a:srgbClr val="4472C4">
                      <a:lumMod val="50000"/>
                    </a:srgbClr>
                  </a:solidFill>
                </a:ln>
                <a:solidFill>
                  <a:srgbClr val="00B050"/>
                </a:solidFill>
                <a:effectLst>
                  <a:outerShdw blurRad="38100" dist="38100" dir="2700000" algn="tl">
                    <a:srgbClr val="000000">
                      <a:alpha val="43137"/>
                    </a:srgbClr>
                  </a:outerShdw>
                </a:effectLst>
                <a:uLnTx/>
                <a:uFillTx/>
                <a:latin typeface="Guttman Kav" panose="02010401010101010101" pitchFamily="2" charset="-79"/>
                <a:ea typeface="+mj-ea"/>
                <a:cs typeface="Guttman Kav" panose="02010401010101010101" pitchFamily="2" charset="-79"/>
              </a:rPr>
              <a:t>(2025-2026)</a:t>
            </a:r>
          </a:p>
        </p:txBody>
      </p:sp>
      <p:pic>
        <p:nvPicPr>
          <p:cNvPr id="2" name="תמונה 1">
            <a:extLst>
              <a:ext uri="{FF2B5EF4-FFF2-40B4-BE49-F238E27FC236}">
                <a16:creationId xmlns:a16="http://schemas.microsoft.com/office/drawing/2014/main" id="{6F538F18-A465-B2E2-67CE-EB477F0ABA2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34188"/>
          <a:stretch/>
        </p:blipFill>
        <p:spPr>
          <a:xfrm rot="20268899">
            <a:off x="-97645" y="992068"/>
            <a:ext cx="3218697" cy="1477671"/>
          </a:xfrm>
          <a:prstGeom prst="rect">
            <a:avLst/>
          </a:prstGeom>
          <a:ln>
            <a:noFill/>
          </a:ln>
          <a:effectLst>
            <a:outerShdw blurRad="292100" dist="139700" dir="2700000" algn="tl" rotWithShape="0">
              <a:srgbClr val="333333">
                <a:alpha val="65000"/>
              </a:srgbClr>
            </a:outerShdw>
          </a:effectLst>
        </p:spPr>
      </p:pic>
      <p:pic>
        <p:nvPicPr>
          <p:cNvPr id="11" name="תמונה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5615" y="3773537"/>
            <a:ext cx="3097253" cy="2149818"/>
          </a:xfrm>
          <a:prstGeom prst="rect">
            <a:avLst/>
          </a:prstGeom>
        </p:spPr>
      </p:pic>
    </p:spTree>
    <p:extLst>
      <p:ext uri="{BB962C8B-B14F-4D97-AF65-F5344CB8AC3E}">
        <p14:creationId xmlns:p14="http://schemas.microsoft.com/office/powerpoint/2010/main" val="101763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11"/>
                                        </p:tgtEl>
                                        <p:attrNameLst>
                                          <p:attrName>style.visibility</p:attrName>
                                        </p:attrNameLst>
                                      </p:cBhvr>
                                      <p:to>
                                        <p:strVal val="visible"/>
                                      </p:to>
                                    </p:set>
                                    <p:anim calcmode="lin" valueType="num">
                                      <p:cBhvr>
                                        <p:cTn id="7" dur="5000" fill="hold"/>
                                        <p:tgtEl>
                                          <p:spTgt spid="11"/>
                                        </p:tgtEl>
                                        <p:attrNameLst>
                                          <p:attrName>ppt_w</p:attrName>
                                        </p:attrNameLst>
                                      </p:cBhvr>
                                      <p:tavLst>
                                        <p:tav tm="0">
                                          <p:val>
                                            <p:fltVal val="0"/>
                                          </p:val>
                                        </p:tav>
                                        <p:tav tm="100000">
                                          <p:val>
                                            <p:strVal val="#ppt_w"/>
                                          </p:val>
                                        </p:tav>
                                      </p:tavLst>
                                    </p:anim>
                                    <p:anim calcmode="lin" valueType="num">
                                      <p:cBhvr>
                                        <p:cTn id="8" dur="5000" fill="hold"/>
                                        <p:tgtEl>
                                          <p:spTgt spid="11"/>
                                        </p:tgtEl>
                                        <p:attrNameLst>
                                          <p:attrName>ppt_h</p:attrName>
                                        </p:attrNameLst>
                                      </p:cBhvr>
                                      <p:tavLst>
                                        <p:tav tm="0">
                                          <p:val>
                                            <p:fltVal val="0"/>
                                          </p:val>
                                        </p:tav>
                                        <p:tav tm="100000">
                                          <p:val>
                                            <p:strVal val="#ppt_h"/>
                                          </p:val>
                                        </p:tav>
                                      </p:tavLst>
                                    </p:anim>
                                    <p:anim calcmode="lin" valueType="num">
                                      <p:cBhvr>
                                        <p:cTn id="9" dur="5000" fill="hold"/>
                                        <p:tgtEl>
                                          <p:spTgt spid="11"/>
                                        </p:tgtEl>
                                        <p:attrNameLst>
                                          <p:attrName>style.rotation</p:attrName>
                                        </p:attrNameLst>
                                      </p:cBhvr>
                                      <p:tavLst>
                                        <p:tav tm="0">
                                          <p:val>
                                            <p:fltVal val="90"/>
                                          </p:val>
                                        </p:tav>
                                        <p:tav tm="100000">
                                          <p:val>
                                            <p:fltVal val="0"/>
                                          </p:val>
                                        </p:tav>
                                      </p:tavLst>
                                    </p:anim>
                                    <p:animEffect transition="in" filter="fade">
                                      <p:cBhvr>
                                        <p:cTn id="10" dur="5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66238BAC-8DEB-47E4-B9D1-1615C09DCD7F}"/>
              </a:ext>
            </a:extLst>
          </p:cNvPr>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2</a:t>
            </a:fld>
            <a:endParaRPr lang="he-IL" kern="0">
              <a:solidFill>
                <a:srgbClr val="695D46"/>
              </a:solidFill>
            </a:endParaRPr>
          </a:p>
        </p:txBody>
      </p:sp>
      <p:sp>
        <p:nvSpPr>
          <p:cNvPr id="4" name="תיבת טקסט 3">
            <a:extLst>
              <a:ext uri="{FF2B5EF4-FFF2-40B4-BE49-F238E27FC236}">
                <a16:creationId xmlns:a16="http://schemas.microsoft.com/office/drawing/2014/main" id="{F2DCAE79-CEBE-424B-A2A1-54528CA51AFA}"/>
              </a:ext>
            </a:extLst>
          </p:cNvPr>
          <p:cNvSpPr txBox="1"/>
          <p:nvPr/>
        </p:nvSpPr>
        <p:spPr>
          <a:xfrm>
            <a:off x="681038" y="1148811"/>
            <a:ext cx="8702488" cy="5355312"/>
          </a:xfrm>
          <a:prstGeom prst="rect">
            <a:avLst/>
          </a:prstGeom>
          <a:noFill/>
        </p:spPr>
        <p:txBody>
          <a:bodyPr wrap="square">
            <a:spAutoFit/>
          </a:bodyPr>
          <a:lstStyle/>
          <a:p>
            <a:pPr algn="just" rtl="1">
              <a:lnSpc>
                <a:spcPct val="150000"/>
              </a:lnSpc>
            </a:pPr>
            <a:r>
              <a:rPr lang="he-IL" b="1" dirty="0">
                <a:solidFill>
                  <a:srgbClr val="0000CC"/>
                </a:solidFill>
                <a:effectLst/>
                <a:latin typeface="Calibri" panose="020F0502020204030204" pitchFamily="34" charset="0"/>
                <a:ea typeface="Calibri" panose="020F0502020204030204" pitchFamily="34" charset="0"/>
              </a:rPr>
              <a:t>בוגרות ובוגרי כיתות ו' היקרים</a:t>
            </a:r>
            <a:r>
              <a:rPr lang="en-US" b="1" dirty="0">
                <a:solidFill>
                  <a:srgbClr val="0000CC"/>
                </a:solidFill>
                <a:effectLst/>
                <a:latin typeface="Calibri" panose="020F0502020204030204" pitchFamily="34" charset="0"/>
                <a:ea typeface="Calibri" panose="020F0502020204030204" pitchFamily="34" charset="0"/>
              </a:rPr>
              <a:t>,</a:t>
            </a:r>
          </a:p>
          <a:p>
            <a:pPr algn="just" rtl="1">
              <a:lnSpc>
                <a:spcPct val="150000"/>
              </a:lnSpc>
            </a:pPr>
            <a:r>
              <a:rPr lang="he-IL" b="1" dirty="0">
                <a:solidFill>
                  <a:srgbClr val="0000CC"/>
                </a:solidFill>
                <a:effectLst/>
                <a:latin typeface="Calibri" panose="020F0502020204030204" pitchFamily="34" charset="0"/>
                <a:ea typeface="Calibri" panose="020F0502020204030204" pitchFamily="34" charset="0"/>
              </a:rPr>
              <a:t>המעבר מבית הספר היסודי לחטיבת הביניים במערכת החינוך</a:t>
            </a:r>
          </a:p>
          <a:p>
            <a:pPr algn="just" rtl="1">
              <a:lnSpc>
                <a:spcPct val="150000"/>
              </a:lnSpc>
            </a:pPr>
            <a:r>
              <a:rPr lang="he-IL" b="1" dirty="0">
                <a:solidFill>
                  <a:srgbClr val="0000CC"/>
                </a:solidFill>
                <a:effectLst/>
                <a:latin typeface="Calibri" panose="020F0502020204030204" pitchFamily="34" charset="0"/>
                <a:ea typeface="Calibri" panose="020F0502020204030204" pitchFamily="34" charset="0"/>
              </a:rPr>
              <a:t>העל יסודית</a:t>
            </a:r>
            <a:r>
              <a:rPr lang="en-US" b="1" dirty="0">
                <a:solidFill>
                  <a:srgbClr val="0000CC"/>
                </a:solidFill>
                <a:effectLst/>
                <a:latin typeface="Calibri" panose="020F0502020204030204" pitchFamily="34" charset="0"/>
                <a:ea typeface="Calibri" panose="020F0502020204030204" pitchFamily="34" charset="0"/>
              </a:rPr>
              <a:t>,</a:t>
            </a:r>
            <a:r>
              <a:rPr lang="he-IL" b="1" dirty="0">
                <a:solidFill>
                  <a:srgbClr val="0000CC"/>
                </a:solidFill>
                <a:effectLst/>
                <a:latin typeface="Calibri" panose="020F0502020204030204" pitchFamily="34" charset="0"/>
                <a:ea typeface="Calibri" panose="020F0502020204030204" pitchFamily="34" charset="0"/>
              </a:rPr>
              <a:t> מלווה בהתרגשות לצד סקרנות ועניין לקראת הבאות</a:t>
            </a:r>
            <a:r>
              <a:rPr lang="en-US" b="1" dirty="0">
                <a:solidFill>
                  <a:srgbClr val="0000CC"/>
                </a:solidFill>
                <a:effectLst/>
                <a:latin typeface="Calibri" panose="020F0502020204030204" pitchFamily="34" charset="0"/>
                <a:ea typeface="Calibri" panose="020F0502020204030204" pitchFamily="34" charset="0"/>
              </a:rPr>
              <a:t>.</a:t>
            </a:r>
          </a:p>
          <a:p>
            <a:pPr algn="just" rtl="1">
              <a:lnSpc>
                <a:spcPct val="150000"/>
              </a:lnSpc>
            </a:pPr>
            <a:r>
              <a:rPr lang="he-IL" b="1" dirty="0">
                <a:solidFill>
                  <a:srgbClr val="0000CC"/>
                </a:solidFill>
                <a:effectLst/>
                <a:latin typeface="Calibri" panose="020F0502020204030204" pitchFamily="34" charset="0"/>
                <a:ea typeface="Calibri" panose="020F0502020204030204" pitchFamily="34" charset="0"/>
              </a:rPr>
              <a:t>מערכת החינוך בעיר מקדמת סביבות למידה חדשניות, המעודדות</a:t>
            </a:r>
          </a:p>
          <a:p>
            <a:pPr algn="just" rtl="1">
              <a:lnSpc>
                <a:spcPct val="150000"/>
              </a:lnSpc>
            </a:pPr>
            <a:r>
              <a:rPr lang="he-IL" b="1" dirty="0">
                <a:solidFill>
                  <a:srgbClr val="0000CC"/>
                </a:solidFill>
                <a:effectLst/>
                <a:latin typeface="Calibri" panose="020F0502020204030204" pitchFamily="34" charset="0"/>
                <a:ea typeface="Calibri" panose="020F0502020204030204" pitchFamily="34" charset="0"/>
              </a:rPr>
              <a:t>סקרנות וחקר, כמו גם פיתוח כישורים אישיים ויכולות.</a:t>
            </a:r>
            <a:endParaRPr lang="en-US" b="1" dirty="0">
              <a:solidFill>
                <a:srgbClr val="0000CC"/>
              </a:solidFill>
              <a:effectLst/>
              <a:latin typeface="Calibri" panose="020F0502020204030204" pitchFamily="34" charset="0"/>
              <a:ea typeface="Calibri" panose="020F0502020204030204" pitchFamily="34" charset="0"/>
            </a:endParaRPr>
          </a:p>
          <a:p>
            <a:pPr algn="just" rtl="1">
              <a:lnSpc>
                <a:spcPct val="150000"/>
              </a:lnSpc>
            </a:pPr>
            <a:r>
              <a:rPr lang="he-IL" b="1" dirty="0">
                <a:solidFill>
                  <a:srgbClr val="0000CC"/>
                </a:solidFill>
                <a:effectLst/>
                <a:latin typeface="Calibri" panose="020F0502020204030204" pitchFamily="34" charset="0"/>
                <a:ea typeface="Calibri" panose="020F0502020204030204" pitchFamily="34" charset="0"/>
              </a:rPr>
              <a:t>המעבר לחטיבת הביניים הינו המשך דרככם במערכת החינוך העירונית, דרך שנועדה להכשיר אתכם להיות אזרחים תורמים ומעורבים, לפתח כישורים ויכולות לחשיבה עצמאית ויוזמת, וליצור עבורכם חוויית למידה משמעותית ומעשירה</a:t>
            </a:r>
            <a:r>
              <a:rPr lang="en-US" b="1" dirty="0">
                <a:solidFill>
                  <a:srgbClr val="0000CC"/>
                </a:solidFill>
                <a:effectLst/>
                <a:latin typeface="Calibri" panose="020F0502020204030204" pitchFamily="34" charset="0"/>
                <a:ea typeface="Calibri" panose="020F0502020204030204" pitchFamily="34" charset="0"/>
              </a:rPr>
              <a:t>.</a:t>
            </a:r>
          </a:p>
          <a:p>
            <a:pPr algn="just" rtl="1">
              <a:lnSpc>
                <a:spcPct val="150000"/>
              </a:lnSpc>
            </a:pPr>
            <a:r>
              <a:rPr lang="he-IL" b="1" dirty="0">
                <a:solidFill>
                  <a:srgbClr val="0000CC"/>
                </a:solidFill>
                <a:effectLst/>
                <a:latin typeface="Calibri" panose="020F0502020204030204" pitchFamily="34" charset="0"/>
                <a:ea typeface="Calibri" panose="020F0502020204030204" pitchFamily="34" charset="0"/>
              </a:rPr>
              <a:t>במערכת החינוך העל יסודית מגוון רחב מאד של כיתות עירוניות בתחומים שונים, ואתם מוזמנים ומוזמנות לבחור את הכיתה המתאימה לכם עפ"י רצונכם, יכולותיכם וכישוריכם.</a:t>
            </a:r>
            <a:endParaRPr lang="en-US" b="1" dirty="0">
              <a:solidFill>
                <a:srgbClr val="0000CC"/>
              </a:solidFill>
              <a:effectLst/>
              <a:latin typeface="Calibri" panose="020F0502020204030204" pitchFamily="34" charset="0"/>
              <a:ea typeface="Calibri" panose="020F0502020204030204" pitchFamily="34" charset="0"/>
            </a:endParaRPr>
          </a:p>
          <a:p>
            <a:pPr algn="just" rtl="1"/>
            <a:r>
              <a:rPr lang="he-IL" b="1" dirty="0">
                <a:solidFill>
                  <a:srgbClr val="0000CC"/>
                </a:solidFill>
                <a:effectLst/>
                <a:latin typeface="Calibri" panose="020F0502020204030204" pitchFamily="34" charset="0"/>
                <a:ea typeface="Calibri" panose="020F0502020204030204" pitchFamily="34" charset="0"/>
              </a:rPr>
              <a:t> </a:t>
            </a:r>
            <a:endParaRPr lang="en-US" b="1" dirty="0">
              <a:solidFill>
                <a:srgbClr val="0000CC"/>
              </a:solidFill>
              <a:effectLst/>
              <a:latin typeface="Calibri" panose="020F0502020204030204" pitchFamily="34" charset="0"/>
              <a:ea typeface="Calibri" panose="020F0502020204030204" pitchFamily="34" charset="0"/>
            </a:endParaRPr>
          </a:p>
          <a:p>
            <a:pPr algn="ctr" rtl="1"/>
            <a:r>
              <a:rPr lang="he-IL" b="1" dirty="0">
                <a:solidFill>
                  <a:srgbClr val="0000CC"/>
                </a:solidFill>
                <a:effectLst/>
                <a:latin typeface="Calibri" panose="020F0502020204030204" pitchFamily="34" charset="0"/>
                <a:ea typeface="Calibri" panose="020F0502020204030204" pitchFamily="34" charset="0"/>
              </a:rPr>
              <a:t>בהצלחה,</a:t>
            </a:r>
            <a:endParaRPr lang="en-US" b="1" dirty="0">
              <a:solidFill>
                <a:srgbClr val="0000CC"/>
              </a:solidFill>
              <a:effectLst/>
              <a:latin typeface="Calibri" panose="020F0502020204030204" pitchFamily="34" charset="0"/>
              <a:ea typeface="Calibri" panose="020F0502020204030204" pitchFamily="34" charset="0"/>
            </a:endParaRPr>
          </a:p>
          <a:p>
            <a:pPr algn="ctr" rtl="1"/>
            <a:r>
              <a:rPr lang="he-IL" b="1" dirty="0">
                <a:solidFill>
                  <a:srgbClr val="0000CC"/>
                </a:solidFill>
                <a:effectLst/>
                <a:latin typeface="Calibri" panose="020F0502020204030204" pitchFamily="34" charset="0"/>
                <a:ea typeface="Calibri" panose="020F0502020204030204" pitchFamily="34" charset="0"/>
              </a:rPr>
              <a:t>רמי גרינברג</a:t>
            </a:r>
            <a:endParaRPr lang="en-US" b="1" dirty="0">
              <a:solidFill>
                <a:srgbClr val="0000CC"/>
              </a:solidFill>
              <a:effectLst/>
              <a:latin typeface="Calibri" panose="020F0502020204030204" pitchFamily="34" charset="0"/>
              <a:ea typeface="Calibri" panose="020F0502020204030204" pitchFamily="34" charset="0"/>
            </a:endParaRPr>
          </a:p>
          <a:p>
            <a:pPr algn="ctr" rtl="1"/>
            <a:r>
              <a:rPr lang="he-IL" b="1" dirty="0">
                <a:solidFill>
                  <a:srgbClr val="0000CC"/>
                </a:solidFill>
                <a:effectLst/>
                <a:latin typeface="Calibri" panose="020F0502020204030204" pitchFamily="34" charset="0"/>
                <a:ea typeface="Calibri" panose="020F0502020204030204" pitchFamily="34" charset="0"/>
              </a:rPr>
              <a:t>ראש העיר</a:t>
            </a:r>
            <a:endParaRPr lang="en-US" b="1" dirty="0">
              <a:solidFill>
                <a:srgbClr val="0000CC"/>
              </a:solidFill>
              <a:effectLst/>
              <a:latin typeface="Calibri" panose="020F0502020204030204" pitchFamily="34" charset="0"/>
              <a:ea typeface="Calibri" panose="020F0502020204030204" pitchFamily="34" charset="0"/>
            </a:endParaRPr>
          </a:p>
        </p:txBody>
      </p:sp>
      <p:pic>
        <p:nvPicPr>
          <p:cNvPr id="5" name="Picture 2" descr="אין תיאור זמין לתמונה."/>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2554" y="612295"/>
            <a:ext cx="2312507" cy="2312507"/>
          </a:xfrm>
          <a:prstGeom prst="rect">
            <a:avLst/>
          </a:prstGeom>
          <a:solidFill>
            <a:srgbClr val="FFFFFF">
              <a:shade val="85000"/>
            </a:srgbClr>
          </a:solidFill>
          <a:ln w="190500" cap="sq">
            <a:noFill/>
            <a:miter lim="800000"/>
          </a:ln>
          <a:effectLst>
            <a:glow rad="139700">
              <a:schemeClr val="accent1">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7" name="תמונה 6">
            <a:extLst>
              <a:ext uri="{FF2B5EF4-FFF2-40B4-BE49-F238E27FC236}">
                <a16:creationId xmlns:a16="http://schemas.microsoft.com/office/drawing/2014/main" id="{6F538F18-A465-B2E2-67CE-EB477F0ABA2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34188"/>
          <a:stretch/>
        </p:blipFill>
        <p:spPr>
          <a:xfrm>
            <a:off x="8022319" y="293133"/>
            <a:ext cx="1390412" cy="638324"/>
          </a:xfrm>
          <a:prstGeom prst="rect">
            <a:avLst/>
          </a:prstGeom>
          <a:ln>
            <a:noFill/>
          </a:ln>
          <a:effectLst/>
        </p:spPr>
      </p:pic>
    </p:spTree>
    <p:extLst>
      <p:ext uri="{BB962C8B-B14F-4D97-AF65-F5344CB8AC3E}">
        <p14:creationId xmlns:p14="http://schemas.microsoft.com/office/powerpoint/2010/main" val="2102055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66238BAC-8DEB-47E4-B9D1-1615C09DCD7F}"/>
              </a:ext>
            </a:extLst>
          </p:cNvPr>
          <p:cNvSpPr>
            <a:spLocks noGrp="1"/>
          </p:cNvSpPr>
          <p:nvPr>
            <p:ph type="sldNum" sz="quarter" idx="12"/>
          </p:nvPr>
        </p:nvSpPr>
        <p:spPr/>
        <p:txBody>
          <a:bodyPr/>
          <a:lstStyle/>
          <a:p>
            <a:pPr defTabSz="990576" rtl="0">
              <a:buClr>
                <a:srgbClr val="000000"/>
              </a:buClr>
            </a:pPr>
            <a:fld id="{00000000-1234-1234-1234-123412341234}" type="slidenum">
              <a:rPr lang="he-IL" kern="0" smtClean="0">
                <a:solidFill>
                  <a:srgbClr val="695D46"/>
                </a:solidFill>
              </a:rPr>
              <a:pPr defTabSz="990576" rtl="0">
                <a:buClr>
                  <a:srgbClr val="000000"/>
                </a:buClr>
              </a:pPr>
              <a:t>3</a:t>
            </a:fld>
            <a:endParaRPr lang="he-IL" kern="0">
              <a:solidFill>
                <a:srgbClr val="695D46"/>
              </a:solidFill>
            </a:endParaRPr>
          </a:p>
        </p:txBody>
      </p:sp>
      <p:graphicFrame>
        <p:nvGraphicFramePr>
          <p:cNvPr id="8" name="אובייקט 7">
            <a:extLst>
              <a:ext uri="{FF2B5EF4-FFF2-40B4-BE49-F238E27FC236}">
                <a16:creationId xmlns:a16="http://schemas.microsoft.com/office/drawing/2014/main" id="{ADA184C8-A1EA-4604-ADE5-2C7525A744DC}"/>
              </a:ext>
            </a:extLst>
          </p:cNvPr>
          <p:cNvGraphicFramePr>
            <a:graphicFrameLocks noChangeAspect="1"/>
          </p:cNvGraphicFramePr>
          <p:nvPr>
            <p:extLst>
              <p:ext uri="{D42A27DB-BD31-4B8C-83A1-F6EECF244321}">
                <p14:modId xmlns:p14="http://schemas.microsoft.com/office/powerpoint/2010/main" val="2682663811"/>
              </p:ext>
            </p:extLst>
          </p:nvPr>
        </p:nvGraphicFramePr>
        <p:xfrm>
          <a:off x="2444564" y="3396344"/>
          <a:ext cx="2347153" cy="3325133"/>
        </p:xfrm>
        <a:graphic>
          <a:graphicData uri="http://schemas.openxmlformats.org/presentationml/2006/ole">
            <mc:AlternateContent xmlns:mc="http://schemas.openxmlformats.org/markup-compatibility/2006">
              <mc:Choice xmlns:v="urn:schemas-microsoft-com:vml" Requires="v">
                <p:oleObj name="Acrobat Document" r:id="rId3" imgW="3200222" imgH="4533891" progId="Acrobat.Document.DC">
                  <p:embed/>
                </p:oleObj>
              </mc:Choice>
              <mc:Fallback>
                <p:oleObj name="Acrobat Document" r:id="rId3" imgW="3200222" imgH="4533891" progId="Acrobat.Document.DC">
                  <p:embed/>
                  <p:pic>
                    <p:nvPicPr>
                      <p:cNvPr id="0" name=""/>
                      <p:cNvPicPr/>
                      <p:nvPr/>
                    </p:nvPicPr>
                    <p:blipFill>
                      <a:blip r:embed="rId4"/>
                      <a:stretch>
                        <a:fillRect/>
                      </a:stretch>
                    </p:blipFill>
                    <p:spPr>
                      <a:xfrm>
                        <a:off x="2444564" y="3396344"/>
                        <a:ext cx="2347153" cy="3325133"/>
                      </a:xfrm>
                      <a:prstGeom prst="rect">
                        <a:avLst/>
                      </a:prstGeom>
                    </p:spPr>
                  </p:pic>
                </p:oleObj>
              </mc:Fallback>
            </mc:AlternateContent>
          </a:graphicData>
        </a:graphic>
      </p:graphicFrame>
      <p:graphicFrame>
        <p:nvGraphicFramePr>
          <p:cNvPr id="9" name="אובייקט 8">
            <a:extLst>
              <a:ext uri="{FF2B5EF4-FFF2-40B4-BE49-F238E27FC236}">
                <a16:creationId xmlns:a16="http://schemas.microsoft.com/office/drawing/2014/main" id="{492CC4AD-422A-4970-8F2F-5C88EEBBB9D3}"/>
              </a:ext>
            </a:extLst>
          </p:cNvPr>
          <p:cNvGraphicFramePr>
            <a:graphicFrameLocks noChangeAspect="1"/>
          </p:cNvGraphicFramePr>
          <p:nvPr>
            <p:extLst>
              <p:ext uri="{D42A27DB-BD31-4B8C-83A1-F6EECF244321}">
                <p14:modId xmlns:p14="http://schemas.microsoft.com/office/powerpoint/2010/main" val="4086670477"/>
              </p:ext>
            </p:extLst>
          </p:nvPr>
        </p:nvGraphicFramePr>
        <p:xfrm>
          <a:off x="294859" y="421575"/>
          <a:ext cx="2584579" cy="3656962"/>
        </p:xfrm>
        <a:graphic>
          <a:graphicData uri="http://schemas.openxmlformats.org/presentationml/2006/ole">
            <mc:AlternateContent xmlns:mc="http://schemas.openxmlformats.org/markup-compatibility/2006">
              <mc:Choice xmlns:v="urn:schemas-microsoft-com:vml" Requires="v">
                <p:oleObj name="Acrobat Document" r:id="rId5" imgW="4533530" imgH="6415758" progId="Acrobat.Document.DC">
                  <p:embed/>
                </p:oleObj>
              </mc:Choice>
              <mc:Fallback>
                <p:oleObj name="Acrobat Document" r:id="rId5" imgW="4533530" imgH="6415758" progId="Acrobat.Document.DC">
                  <p:embed/>
                  <p:pic>
                    <p:nvPicPr>
                      <p:cNvPr id="0" name=""/>
                      <p:cNvPicPr/>
                      <p:nvPr/>
                    </p:nvPicPr>
                    <p:blipFill>
                      <a:blip r:embed="rId6"/>
                      <a:stretch>
                        <a:fillRect/>
                      </a:stretch>
                    </p:blipFill>
                    <p:spPr>
                      <a:xfrm>
                        <a:off x="294859" y="421575"/>
                        <a:ext cx="2584579" cy="3656962"/>
                      </a:xfrm>
                      <a:prstGeom prst="rect">
                        <a:avLst/>
                      </a:prstGeom>
                    </p:spPr>
                  </p:pic>
                </p:oleObj>
              </mc:Fallback>
            </mc:AlternateContent>
          </a:graphicData>
        </a:graphic>
      </p:graphicFrame>
      <p:sp>
        <p:nvSpPr>
          <p:cNvPr id="10" name="מלבן 9">
            <a:extLst>
              <a:ext uri="{FF2B5EF4-FFF2-40B4-BE49-F238E27FC236}">
                <a16:creationId xmlns:a16="http://schemas.microsoft.com/office/drawing/2014/main" id="{6EFC0359-EC53-4A1F-9807-39C35B573C45}"/>
              </a:ext>
            </a:extLst>
          </p:cNvPr>
          <p:cNvSpPr/>
          <p:nvPr/>
        </p:nvSpPr>
        <p:spPr>
          <a:xfrm>
            <a:off x="5113292" y="1240780"/>
            <a:ext cx="4063150" cy="3970318"/>
          </a:xfrm>
          <a:prstGeom prst="rect">
            <a:avLst/>
          </a:prstGeom>
          <a:noFill/>
        </p:spPr>
        <p:txBody>
          <a:bodyPr wrap="square" lIns="91440" tIns="45720" rIns="91440" bIns="4572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rPr>
              <a:t>מידע בנושא רישום</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rPr>
              <a:t>יפורסם על גבי</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rPr>
              <a:t>פוסטרים ברחבי העיר:</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rPr>
              <a:t>במזכירות בתי הספר</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rPr>
              <a:t>במרחב הדיגיטלי</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rPr>
              <a:t>ובמשרדי האגף</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w="0"/>
                <a:solidFill>
                  <a:srgbClr val="00B050"/>
                </a:solidFill>
                <a:effectLst>
                  <a:outerShdw blurRad="38100" dist="19050" dir="2700000" algn="tl" rotWithShape="0">
                    <a:prstClr val="black">
                      <a:alpha val="40000"/>
                    </a:prstClr>
                  </a:outerShdw>
                </a:effectLst>
                <a:uLnTx/>
                <a:uFillTx/>
                <a:latin typeface="Calibri" panose="020F0502020204030204"/>
                <a:ea typeface="+mn-ea"/>
                <a:cs typeface="Arial" panose="020B0604020202020204" pitchFamily="34" charset="0"/>
              </a:rPr>
              <a:t> לחינוך על יסודי</a:t>
            </a:r>
          </a:p>
        </p:txBody>
      </p:sp>
      <p:sp>
        <p:nvSpPr>
          <p:cNvPr id="13" name="מלבן 12">
            <a:extLst>
              <a:ext uri="{FF2B5EF4-FFF2-40B4-BE49-F238E27FC236}">
                <a16:creationId xmlns:a16="http://schemas.microsoft.com/office/drawing/2014/main" id="{695CA53E-A125-47CC-9251-CD1B16B2E482}"/>
              </a:ext>
            </a:extLst>
          </p:cNvPr>
          <p:cNvSpPr/>
          <p:nvPr/>
        </p:nvSpPr>
        <p:spPr>
          <a:xfrm rot="19891252">
            <a:off x="2003042" y="4464200"/>
            <a:ext cx="3230196" cy="584775"/>
          </a:xfrm>
          <a:prstGeom prst="rect">
            <a:avLst/>
          </a:prstGeom>
          <a:solidFill>
            <a:srgbClr val="7030A0"/>
          </a:solidFill>
        </p:spPr>
        <p:txBody>
          <a:bodyPr wrap="square" lIns="91440" tIns="45720" rIns="91440" bIns="45720">
            <a:spAutoFit/>
          </a:bodyPr>
          <a:lstStyle/>
          <a:p>
            <a:pPr algn="ctr"/>
            <a:r>
              <a:rPr lang="he-IL" sz="3200" b="1" dirty="0">
                <a:ln w="22225">
                  <a:solidFill>
                    <a:schemeClr val="accent2"/>
                  </a:solidFill>
                  <a:prstDash val="solid"/>
                </a:ln>
                <a:solidFill>
                  <a:schemeClr val="accent2">
                    <a:lumMod val="40000"/>
                    <a:lumOff val="60000"/>
                  </a:schemeClr>
                </a:solidFill>
              </a:rPr>
              <a:t>תשפ"ו </a:t>
            </a:r>
            <a:r>
              <a:rPr lang="he-IL" sz="3200" b="1" cap="none" spc="0" dirty="0">
                <a:ln w="22225">
                  <a:solidFill>
                    <a:schemeClr val="accent2"/>
                  </a:solidFill>
                  <a:prstDash val="solid"/>
                </a:ln>
                <a:solidFill>
                  <a:schemeClr val="accent2">
                    <a:lumMod val="40000"/>
                    <a:lumOff val="60000"/>
                  </a:schemeClr>
                </a:solidFill>
                <a:effectLst/>
              </a:rPr>
              <a:t>יוצג בקרוב</a:t>
            </a:r>
          </a:p>
        </p:txBody>
      </p:sp>
      <p:sp>
        <p:nvSpPr>
          <p:cNvPr id="14" name="מלבן 13">
            <a:extLst>
              <a:ext uri="{FF2B5EF4-FFF2-40B4-BE49-F238E27FC236}">
                <a16:creationId xmlns:a16="http://schemas.microsoft.com/office/drawing/2014/main" id="{1856F4B7-DB2B-467C-8840-092942C5412A}"/>
              </a:ext>
            </a:extLst>
          </p:cNvPr>
          <p:cNvSpPr/>
          <p:nvPr/>
        </p:nvSpPr>
        <p:spPr>
          <a:xfrm rot="20248087">
            <a:off x="140680" y="1541080"/>
            <a:ext cx="3230196" cy="584775"/>
          </a:xfrm>
          <a:prstGeom prst="rect">
            <a:avLst/>
          </a:prstGeom>
          <a:solidFill>
            <a:srgbClr val="7030A0"/>
          </a:solidFill>
        </p:spPr>
        <p:txBody>
          <a:bodyPr wrap="square" lIns="91440" tIns="45720" rIns="91440" bIns="45720">
            <a:spAutoFit/>
          </a:bodyPr>
          <a:lstStyle/>
          <a:p>
            <a:pPr algn="ctr"/>
            <a:r>
              <a:rPr lang="he-IL" sz="3200" b="1" dirty="0">
                <a:ln w="22225">
                  <a:solidFill>
                    <a:schemeClr val="accent2"/>
                  </a:solidFill>
                  <a:prstDash val="solid"/>
                </a:ln>
                <a:solidFill>
                  <a:schemeClr val="accent2">
                    <a:lumMod val="40000"/>
                    <a:lumOff val="60000"/>
                  </a:schemeClr>
                </a:solidFill>
              </a:rPr>
              <a:t>תשפ"ו </a:t>
            </a:r>
            <a:r>
              <a:rPr lang="he-IL" sz="3200" b="1" cap="none" spc="0" dirty="0">
                <a:ln w="22225">
                  <a:solidFill>
                    <a:schemeClr val="accent2"/>
                  </a:solidFill>
                  <a:prstDash val="solid"/>
                </a:ln>
                <a:solidFill>
                  <a:schemeClr val="accent2">
                    <a:lumMod val="40000"/>
                    <a:lumOff val="60000"/>
                  </a:schemeClr>
                </a:solidFill>
                <a:effectLst/>
              </a:rPr>
              <a:t>יוצג בקרוב</a:t>
            </a:r>
          </a:p>
        </p:txBody>
      </p:sp>
      <p:pic>
        <p:nvPicPr>
          <p:cNvPr id="11" name="תמונה 10">
            <a:extLst>
              <a:ext uri="{FF2B5EF4-FFF2-40B4-BE49-F238E27FC236}">
                <a16:creationId xmlns:a16="http://schemas.microsoft.com/office/drawing/2014/main" id="{CE89A722-436F-9F94-FBE6-F425D57F0DD7}"/>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21911" y="116456"/>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תמונה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83616" y="98400"/>
            <a:ext cx="1017918" cy="673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833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12"/>
                                        </p:tgtEl>
                                        <p:attrNameLst>
                                          <p:attrName>style.visibility</p:attrName>
                                        </p:attrNameLst>
                                      </p:cBhvr>
                                      <p:to>
                                        <p:strVal val="visible"/>
                                      </p:to>
                                    </p:set>
                                    <p:anim calcmode="lin" valueType="num">
                                      <p:cBhvr>
                                        <p:cTn id="7" dur="5000" fill="hold"/>
                                        <p:tgtEl>
                                          <p:spTgt spid="12"/>
                                        </p:tgtEl>
                                        <p:attrNameLst>
                                          <p:attrName>ppt_w</p:attrName>
                                        </p:attrNameLst>
                                      </p:cBhvr>
                                      <p:tavLst>
                                        <p:tav tm="0">
                                          <p:val>
                                            <p:fltVal val="0"/>
                                          </p:val>
                                        </p:tav>
                                        <p:tav tm="100000">
                                          <p:val>
                                            <p:strVal val="#ppt_w"/>
                                          </p:val>
                                        </p:tav>
                                      </p:tavLst>
                                    </p:anim>
                                    <p:anim calcmode="lin" valueType="num">
                                      <p:cBhvr>
                                        <p:cTn id="8" dur="5000" fill="hold"/>
                                        <p:tgtEl>
                                          <p:spTgt spid="12"/>
                                        </p:tgtEl>
                                        <p:attrNameLst>
                                          <p:attrName>ppt_h</p:attrName>
                                        </p:attrNameLst>
                                      </p:cBhvr>
                                      <p:tavLst>
                                        <p:tav tm="0">
                                          <p:val>
                                            <p:fltVal val="0"/>
                                          </p:val>
                                        </p:tav>
                                        <p:tav tm="100000">
                                          <p:val>
                                            <p:strVal val="#ppt_h"/>
                                          </p:val>
                                        </p:tav>
                                      </p:tavLst>
                                    </p:anim>
                                    <p:anim calcmode="lin" valueType="num">
                                      <p:cBhvr>
                                        <p:cTn id="9" dur="5000" fill="hold"/>
                                        <p:tgtEl>
                                          <p:spTgt spid="12"/>
                                        </p:tgtEl>
                                        <p:attrNameLst>
                                          <p:attrName>style.rotation</p:attrName>
                                        </p:attrNameLst>
                                      </p:cBhvr>
                                      <p:tavLst>
                                        <p:tav tm="0">
                                          <p:val>
                                            <p:fltVal val="90"/>
                                          </p:val>
                                        </p:tav>
                                        <p:tav tm="100000">
                                          <p:val>
                                            <p:fltVal val="0"/>
                                          </p:val>
                                        </p:tav>
                                      </p:tavLst>
                                    </p:anim>
                                    <p:animEffect transition="in" filter="fade">
                                      <p:cBhvr>
                                        <p:cTn id="10" dur="5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6" name="תמונה 35">
            <a:extLst>
              <a:ext uri="{FF2B5EF4-FFF2-40B4-BE49-F238E27FC236}">
                <a16:creationId xmlns:a16="http://schemas.microsoft.com/office/drawing/2014/main" id="{CE89A722-436F-9F94-FBE6-F425D57F0DD7}"/>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7481" y="139054"/>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7" name="חץ: שמאלה 26">
            <a:extLst>
              <a:ext uri="{FF2B5EF4-FFF2-40B4-BE49-F238E27FC236}">
                <a16:creationId xmlns:a16="http://schemas.microsoft.com/office/drawing/2014/main" id="{A5B60C32-C77B-4247-BD34-2C30115C8CC5}"/>
              </a:ext>
            </a:extLst>
          </p:cNvPr>
          <p:cNvSpPr/>
          <p:nvPr/>
        </p:nvSpPr>
        <p:spPr>
          <a:xfrm>
            <a:off x="2525720" y="1352500"/>
            <a:ext cx="643297" cy="208755"/>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a:extLst>
              <a:ext uri="{FF2B5EF4-FFF2-40B4-BE49-F238E27FC236}">
                <a16:creationId xmlns:a16="http://schemas.microsoft.com/office/drawing/2014/main" id="{859BA2D9-5261-410B-8F2C-3F05D980844E}"/>
              </a:ext>
            </a:extLst>
          </p:cNvPr>
          <p:cNvSpPr/>
          <p:nvPr/>
        </p:nvSpPr>
        <p:spPr>
          <a:xfrm>
            <a:off x="1889246" y="109786"/>
            <a:ext cx="7003349" cy="584775"/>
          </a:xfrm>
          <a:prstGeom prst="rect">
            <a:avLst/>
          </a:prstGeom>
        </p:spPr>
        <p:txBody>
          <a:bodyPr wrap="square">
            <a:spAutoFit/>
          </a:bodyPr>
          <a:lstStyle/>
          <a:p>
            <a:pPr algn="ctr"/>
            <a:r>
              <a:rPr lang="he-IL" sz="3200" b="1" dirty="0">
                <a:solidFill>
                  <a:srgbClr val="0000CC"/>
                </a:solidFill>
                <a:latin typeface="Guttman Kav" panose="02010401010101010101" pitchFamily="2" charset="-79"/>
              </a:rPr>
              <a:t>תהליך הרישום העירוני - לשנה"ל תשפ"ו</a:t>
            </a:r>
          </a:p>
        </p:txBody>
      </p:sp>
      <p:sp>
        <p:nvSpPr>
          <p:cNvPr id="4" name="מלבן: פינות מעוגלות 3">
            <a:hlinkClick r:id="rId5" action="ppaction://hlinksldjump"/>
            <a:extLst>
              <a:ext uri="{FF2B5EF4-FFF2-40B4-BE49-F238E27FC236}">
                <a16:creationId xmlns:a16="http://schemas.microsoft.com/office/drawing/2014/main" id="{038AFD0F-D5DB-4E3C-84CE-8D485500DB29}"/>
              </a:ext>
            </a:extLst>
          </p:cNvPr>
          <p:cNvSpPr/>
          <p:nvPr/>
        </p:nvSpPr>
        <p:spPr>
          <a:xfrm>
            <a:off x="7534132" y="790387"/>
            <a:ext cx="1715952" cy="1304925"/>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he-IL" sz="1500" b="1" dirty="0">
                <a:solidFill>
                  <a:schemeClr val="tx1"/>
                </a:solidFill>
              </a:rPr>
              <a:t>מפגשי </a:t>
            </a:r>
            <a:r>
              <a:rPr lang="he-IL" sz="1500" b="1" dirty="0">
                <a:solidFill>
                  <a:srgbClr val="FF0000"/>
                </a:solidFill>
              </a:rPr>
              <a:t>הסברה</a:t>
            </a:r>
            <a:r>
              <a:rPr lang="he-IL" sz="1500" b="1" dirty="0">
                <a:solidFill>
                  <a:schemeClr val="tx1"/>
                </a:solidFill>
              </a:rPr>
              <a:t> לקראת המעבר לחטיבת הביניים</a:t>
            </a:r>
          </a:p>
          <a:p>
            <a:pPr algn="ctr"/>
            <a:r>
              <a:rPr lang="he-IL" sz="1500" b="1" dirty="0">
                <a:solidFill>
                  <a:schemeClr val="tx1"/>
                </a:solidFill>
              </a:rPr>
              <a:t>(בוגרי ו')</a:t>
            </a:r>
          </a:p>
        </p:txBody>
      </p:sp>
      <p:sp>
        <p:nvSpPr>
          <p:cNvPr id="15" name="מלבן: פינות מעוגלות 14">
            <a:extLst>
              <a:ext uri="{FF2B5EF4-FFF2-40B4-BE49-F238E27FC236}">
                <a16:creationId xmlns:a16="http://schemas.microsoft.com/office/drawing/2014/main" id="{C90D9768-E93C-4746-9653-672941AA6913}"/>
              </a:ext>
            </a:extLst>
          </p:cNvPr>
          <p:cNvSpPr/>
          <p:nvPr/>
        </p:nvSpPr>
        <p:spPr>
          <a:xfrm>
            <a:off x="5390922" y="798389"/>
            <a:ext cx="1559982" cy="1304925"/>
          </a:xfrm>
          <a:prstGeom prst="round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he-IL" sz="1600" b="1" dirty="0">
                <a:solidFill>
                  <a:schemeClr val="tx1"/>
                </a:solidFill>
              </a:rPr>
              <a:t>מפגשי </a:t>
            </a:r>
            <a:r>
              <a:rPr lang="he-IL" sz="1600" b="1" dirty="0">
                <a:solidFill>
                  <a:srgbClr val="FF0000"/>
                </a:solidFill>
              </a:rPr>
              <a:t>חשיפה</a:t>
            </a:r>
            <a:r>
              <a:rPr lang="he-IL" sz="1600" b="1" dirty="0">
                <a:solidFill>
                  <a:schemeClr val="tx1"/>
                </a:solidFill>
              </a:rPr>
              <a:t> </a:t>
            </a:r>
            <a:r>
              <a:rPr lang="he-IL" sz="1600" b="1" dirty="0">
                <a:ln>
                  <a:solidFill>
                    <a:schemeClr val="accent1">
                      <a:lumMod val="50000"/>
                    </a:schemeClr>
                  </a:solidFill>
                </a:ln>
                <a:solidFill>
                  <a:srgbClr val="996633"/>
                </a:solidFill>
              </a:rPr>
              <a:t>לכיתות העירוניות</a:t>
            </a:r>
          </a:p>
        </p:txBody>
      </p:sp>
      <p:sp>
        <p:nvSpPr>
          <p:cNvPr id="18" name="מלבן: פינות מעוגלות 17">
            <a:extLst>
              <a:ext uri="{FF2B5EF4-FFF2-40B4-BE49-F238E27FC236}">
                <a16:creationId xmlns:a16="http://schemas.microsoft.com/office/drawing/2014/main" id="{8C575047-FC1E-4DE0-AE08-37B017BCAD13}"/>
              </a:ext>
            </a:extLst>
          </p:cNvPr>
          <p:cNvSpPr/>
          <p:nvPr/>
        </p:nvSpPr>
        <p:spPr>
          <a:xfrm>
            <a:off x="3142482" y="798389"/>
            <a:ext cx="1700165" cy="128892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000" b="1" dirty="0">
                <a:solidFill>
                  <a:srgbClr val="FF0000"/>
                </a:solidFill>
              </a:rPr>
              <a:t>רישום מקוון </a:t>
            </a:r>
          </a:p>
        </p:txBody>
      </p:sp>
      <p:sp>
        <p:nvSpPr>
          <p:cNvPr id="19" name="מלבן: פינות מעוגלות 18">
            <a:hlinkClick r:id="rId6" action="ppaction://hlinksldjump"/>
            <a:extLst>
              <a:ext uri="{FF2B5EF4-FFF2-40B4-BE49-F238E27FC236}">
                <a16:creationId xmlns:a16="http://schemas.microsoft.com/office/drawing/2014/main" id="{301914E8-9FB7-4F42-9518-27F8EDACBB34}"/>
              </a:ext>
            </a:extLst>
          </p:cNvPr>
          <p:cNvSpPr/>
          <p:nvPr/>
        </p:nvSpPr>
        <p:spPr>
          <a:xfrm>
            <a:off x="965738" y="798389"/>
            <a:ext cx="1559982" cy="1304925"/>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he-IL" sz="1600" b="1" dirty="0">
                <a:solidFill>
                  <a:schemeClr val="tx1"/>
                </a:solidFill>
              </a:rPr>
              <a:t>ראיונות ותהליכי קבלה</a:t>
            </a:r>
          </a:p>
          <a:p>
            <a:pPr algn="ctr"/>
            <a:r>
              <a:rPr lang="he-IL" sz="1600" b="1" dirty="0">
                <a:solidFill>
                  <a:schemeClr val="tx1"/>
                </a:solidFill>
              </a:rPr>
              <a:t> </a:t>
            </a:r>
            <a:r>
              <a:rPr lang="he-IL" sz="1600" b="1" dirty="0">
                <a:solidFill>
                  <a:srgbClr val="C00000"/>
                </a:solidFill>
              </a:rPr>
              <a:t>לכיתות העירוניות</a:t>
            </a:r>
          </a:p>
        </p:txBody>
      </p:sp>
      <p:sp>
        <p:nvSpPr>
          <p:cNvPr id="21" name="מלבן: פינות מעוגלות 20">
            <a:hlinkClick r:id="rId7" action="ppaction://hlinksldjump"/>
            <a:extLst>
              <a:ext uri="{FF2B5EF4-FFF2-40B4-BE49-F238E27FC236}">
                <a16:creationId xmlns:a16="http://schemas.microsoft.com/office/drawing/2014/main" id="{5F50E1EC-969C-44ED-BBE7-17ACA437914B}"/>
              </a:ext>
            </a:extLst>
          </p:cNvPr>
          <p:cNvSpPr/>
          <p:nvPr/>
        </p:nvSpPr>
        <p:spPr>
          <a:xfrm>
            <a:off x="4280102" y="2685963"/>
            <a:ext cx="1589811" cy="1327991"/>
          </a:xfrm>
          <a:prstGeom prst="roundRect">
            <a:avLst/>
          </a:prstGeom>
        </p:spPr>
        <p:style>
          <a:lnRef idx="1">
            <a:schemeClr val="accent4"/>
          </a:lnRef>
          <a:fillRef idx="2">
            <a:schemeClr val="accent4"/>
          </a:fillRef>
          <a:effectRef idx="1">
            <a:schemeClr val="accent4"/>
          </a:effectRef>
          <a:fontRef idx="minor">
            <a:schemeClr val="dk1"/>
          </a:fontRef>
        </p:style>
        <p:txBody>
          <a:bodyPr rtlCol="1" anchor="ctr"/>
          <a:lstStyle/>
          <a:p>
            <a:pPr algn="ctr"/>
            <a:r>
              <a:rPr lang="he-IL" sz="1600" b="1" dirty="0">
                <a:solidFill>
                  <a:schemeClr val="tx1"/>
                </a:solidFill>
              </a:rPr>
              <a:t>הגשת בקשת העברה</a:t>
            </a:r>
            <a:r>
              <a:rPr lang="en-US" sz="1600" b="1" dirty="0">
                <a:solidFill>
                  <a:schemeClr val="tx1"/>
                </a:solidFill>
              </a:rPr>
              <a:t>/</a:t>
            </a:r>
            <a:r>
              <a:rPr lang="he-IL" sz="1600" b="1" dirty="0">
                <a:solidFill>
                  <a:schemeClr val="tx1"/>
                </a:solidFill>
              </a:rPr>
              <a:t>ערעור על שיבוץ</a:t>
            </a:r>
          </a:p>
        </p:txBody>
      </p:sp>
      <p:sp>
        <p:nvSpPr>
          <p:cNvPr id="22" name="מלבן: פינות מעוגלות 21">
            <a:hlinkClick r:id="rId8" action="ppaction://hlinksldjump"/>
            <a:extLst>
              <a:ext uri="{FF2B5EF4-FFF2-40B4-BE49-F238E27FC236}">
                <a16:creationId xmlns:a16="http://schemas.microsoft.com/office/drawing/2014/main" id="{99723E01-993B-451B-83F1-CBDE626244A6}"/>
              </a:ext>
            </a:extLst>
          </p:cNvPr>
          <p:cNvSpPr/>
          <p:nvPr/>
        </p:nvSpPr>
        <p:spPr>
          <a:xfrm>
            <a:off x="3339644" y="4754686"/>
            <a:ext cx="1623419" cy="1304925"/>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he-IL" sz="1600" b="1" dirty="0">
                <a:solidFill>
                  <a:schemeClr val="tx1"/>
                </a:solidFill>
              </a:rPr>
              <a:t>תשובות לגבי כיתת </a:t>
            </a:r>
            <a:r>
              <a:rPr lang="he-IL" sz="1600" b="1" dirty="0" err="1">
                <a:solidFill>
                  <a:schemeClr val="tx1"/>
                </a:solidFill>
              </a:rPr>
              <a:t>עמ"ט</a:t>
            </a:r>
            <a:r>
              <a:rPr lang="he-IL" sz="1600" b="1" dirty="0">
                <a:solidFill>
                  <a:schemeClr val="tx1"/>
                </a:solidFill>
              </a:rPr>
              <a:t> </a:t>
            </a:r>
            <a:r>
              <a:rPr lang="he-IL" sz="1600" b="1" dirty="0">
                <a:solidFill>
                  <a:srgbClr val="7030A0"/>
                </a:solidFill>
              </a:rPr>
              <a:t>(</a:t>
            </a:r>
            <a:r>
              <a:rPr lang="he-IL" sz="1400" b="1" dirty="0">
                <a:solidFill>
                  <a:srgbClr val="7030A0"/>
                </a:solidFill>
              </a:rPr>
              <a:t>תשובות מבית הספר)</a:t>
            </a:r>
            <a:endParaRPr lang="he-IL" sz="1400" dirty="0">
              <a:solidFill>
                <a:srgbClr val="7030A0"/>
              </a:solidFill>
            </a:endParaRPr>
          </a:p>
        </p:txBody>
      </p:sp>
      <p:sp>
        <p:nvSpPr>
          <p:cNvPr id="5" name="חץ: שמאלה 4">
            <a:extLst>
              <a:ext uri="{FF2B5EF4-FFF2-40B4-BE49-F238E27FC236}">
                <a16:creationId xmlns:a16="http://schemas.microsoft.com/office/drawing/2014/main" id="{97C344DE-9EB7-4996-962A-B861C8799917}"/>
              </a:ext>
            </a:extLst>
          </p:cNvPr>
          <p:cNvSpPr/>
          <p:nvPr/>
        </p:nvSpPr>
        <p:spPr>
          <a:xfrm>
            <a:off x="6950902" y="1310391"/>
            <a:ext cx="661921" cy="208755"/>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
        <p:nvSpPr>
          <p:cNvPr id="26" name="חץ: שמאלה 25">
            <a:extLst>
              <a:ext uri="{FF2B5EF4-FFF2-40B4-BE49-F238E27FC236}">
                <a16:creationId xmlns:a16="http://schemas.microsoft.com/office/drawing/2014/main" id="{5361EE1D-6FD6-4F77-A1CD-74C4B1FAB285}"/>
              </a:ext>
            </a:extLst>
          </p:cNvPr>
          <p:cNvSpPr/>
          <p:nvPr/>
        </p:nvSpPr>
        <p:spPr>
          <a:xfrm>
            <a:off x="4842647" y="1294560"/>
            <a:ext cx="548274" cy="208755"/>
          </a:xfrm>
          <a:prstGeom prst="leftArrow">
            <a:avLst/>
          </a:prstGeom>
          <a:solidFill>
            <a:srgbClr val="C00000"/>
          </a:solidFill>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6" name="חץ: מעוקל ימינה 5">
            <a:extLst>
              <a:ext uri="{FF2B5EF4-FFF2-40B4-BE49-F238E27FC236}">
                <a16:creationId xmlns:a16="http://schemas.microsoft.com/office/drawing/2014/main" id="{C6D8E14E-7CC7-48ED-A7DE-D38FAB4A6F30}"/>
              </a:ext>
            </a:extLst>
          </p:cNvPr>
          <p:cNvSpPr/>
          <p:nvPr/>
        </p:nvSpPr>
        <p:spPr>
          <a:xfrm>
            <a:off x="377003" y="1352500"/>
            <a:ext cx="517252" cy="2172095"/>
          </a:xfrm>
          <a:prstGeom prst="curv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
        <p:nvSpPr>
          <p:cNvPr id="32" name="חץ: שמאלה 31">
            <a:extLst>
              <a:ext uri="{FF2B5EF4-FFF2-40B4-BE49-F238E27FC236}">
                <a16:creationId xmlns:a16="http://schemas.microsoft.com/office/drawing/2014/main" id="{E492CBF5-BD15-47D6-B810-80156C1658D0}"/>
              </a:ext>
            </a:extLst>
          </p:cNvPr>
          <p:cNvSpPr/>
          <p:nvPr/>
        </p:nvSpPr>
        <p:spPr>
          <a:xfrm flipH="1">
            <a:off x="4989186" y="5332170"/>
            <a:ext cx="649201" cy="208755"/>
          </a:xfrm>
          <a:prstGeom prst="leftArrow">
            <a:avLst>
              <a:gd name="adj1" fmla="val 41736"/>
              <a:gd name="adj2" fmla="val 5000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חץ: שמאלה 32">
            <a:extLst>
              <a:ext uri="{FF2B5EF4-FFF2-40B4-BE49-F238E27FC236}">
                <a16:creationId xmlns:a16="http://schemas.microsoft.com/office/drawing/2014/main" id="{66740BBB-78F7-4C45-9C47-EB6A577F3A74}"/>
              </a:ext>
            </a:extLst>
          </p:cNvPr>
          <p:cNvSpPr/>
          <p:nvPr/>
        </p:nvSpPr>
        <p:spPr>
          <a:xfrm flipH="1">
            <a:off x="2570676" y="5311207"/>
            <a:ext cx="722158" cy="208755"/>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מלבן: פינות מעוגלות 2">
            <a:hlinkClick r:id="rId9" action="ppaction://hlinksldjump"/>
            <a:extLst>
              <a:ext uri="{FF2B5EF4-FFF2-40B4-BE49-F238E27FC236}">
                <a16:creationId xmlns:a16="http://schemas.microsoft.com/office/drawing/2014/main" id="{D8CCFA70-3623-B9E6-6E1D-F7EDC29A03AF}"/>
              </a:ext>
            </a:extLst>
          </p:cNvPr>
          <p:cNvSpPr/>
          <p:nvPr/>
        </p:nvSpPr>
        <p:spPr>
          <a:xfrm>
            <a:off x="7960208" y="2676212"/>
            <a:ext cx="1559983" cy="1304925"/>
          </a:xfrm>
          <a:prstGeom prst="roundRect">
            <a:avLst/>
          </a:prstGeom>
          <a:solidFill>
            <a:srgbClr val="92D050"/>
          </a:solidFill>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he-IL" sz="1400" b="1" dirty="0">
                <a:solidFill>
                  <a:schemeClr val="tx1"/>
                </a:solidFill>
              </a:rPr>
              <a:t>ניתן להגיש ערעור למשרד החינוך</a:t>
            </a:r>
          </a:p>
          <a:p>
            <a:pPr algn="ctr"/>
            <a:r>
              <a:rPr lang="he-IL" sz="1400" b="1" dirty="0">
                <a:solidFill>
                  <a:schemeClr val="tx1"/>
                </a:solidFill>
              </a:rPr>
              <a:t>על החלטת הוועדה העירונית</a:t>
            </a:r>
          </a:p>
        </p:txBody>
      </p:sp>
      <p:sp>
        <p:nvSpPr>
          <p:cNvPr id="41" name="מלבן: פינות מעוגלות 40">
            <a:hlinkClick r:id="rId9" action="ppaction://hlinksldjump"/>
            <a:extLst>
              <a:ext uri="{FF2B5EF4-FFF2-40B4-BE49-F238E27FC236}">
                <a16:creationId xmlns:a16="http://schemas.microsoft.com/office/drawing/2014/main" id="{D349DC30-9080-779E-4FFB-5A9743DE6762}"/>
              </a:ext>
            </a:extLst>
          </p:cNvPr>
          <p:cNvSpPr/>
          <p:nvPr/>
        </p:nvSpPr>
        <p:spPr>
          <a:xfrm>
            <a:off x="5729367" y="4763121"/>
            <a:ext cx="1572308" cy="1304925"/>
          </a:xfrm>
          <a:prstGeom prst="roundRect">
            <a:avLst/>
          </a:prstGeom>
          <a:solidFill>
            <a:schemeClr val="accent4">
              <a:lumMod val="40000"/>
              <a:lumOff val="60000"/>
            </a:schemeClr>
          </a:solidFill>
        </p:spPr>
        <p:style>
          <a:lnRef idx="2">
            <a:schemeClr val="accent6">
              <a:shade val="50000"/>
            </a:schemeClr>
          </a:lnRef>
          <a:fillRef idx="1003">
            <a:schemeClr val="lt2"/>
          </a:fillRef>
          <a:effectRef idx="0">
            <a:schemeClr val="accent6"/>
          </a:effectRef>
          <a:fontRef idx="minor">
            <a:schemeClr val="lt1"/>
          </a:fontRef>
        </p:style>
        <p:txBody>
          <a:bodyPr rtlCol="1" anchor="ctr"/>
          <a:lstStyle/>
          <a:p>
            <a:pPr algn="ctr"/>
            <a:r>
              <a:rPr lang="he-IL" sz="1600" b="1" dirty="0">
                <a:ln>
                  <a:solidFill>
                    <a:schemeClr val="accent2">
                      <a:lumMod val="50000"/>
                    </a:schemeClr>
                  </a:solidFill>
                </a:ln>
                <a:solidFill>
                  <a:schemeClr val="tx1"/>
                </a:solidFill>
              </a:rPr>
              <a:t>השלמת תהליך הרישום בחט"ב אליה שובצת</a:t>
            </a:r>
          </a:p>
        </p:txBody>
      </p:sp>
      <p:sp>
        <p:nvSpPr>
          <p:cNvPr id="35" name="מלבן: פינות מעוגלות 18">
            <a:hlinkClick r:id="rId10" action="ppaction://hlinksldjump"/>
            <a:extLst>
              <a:ext uri="{FF2B5EF4-FFF2-40B4-BE49-F238E27FC236}">
                <a16:creationId xmlns:a16="http://schemas.microsoft.com/office/drawing/2014/main" id="{301914E8-9FB7-4F42-9518-27F8EDACBB34}"/>
              </a:ext>
            </a:extLst>
          </p:cNvPr>
          <p:cNvSpPr/>
          <p:nvPr/>
        </p:nvSpPr>
        <p:spPr>
          <a:xfrm>
            <a:off x="984605" y="4777726"/>
            <a:ext cx="1559982" cy="1304925"/>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he-IL" sz="1600" b="1" dirty="0">
                <a:solidFill>
                  <a:schemeClr val="tx1"/>
                </a:solidFill>
              </a:rPr>
              <a:t>תהליך התאמה לכיתת עתודה מדעית טכנולוגית (עמ"ט)</a:t>
            </a:r>
            <a:endParaRPr lang="he-IL" sz="1600" b="1" dirty="0">
              <a:solidFill>
                <a:srgbClr val="C00000"/>
              </a:solidFill>
            </a:endParaRPr>
          </a:p>
        </p:txBody>
      </p:sp>
      <p:sp>
        <p:nvSpPr>
          <p:cNvPr id="2" name="מציין מיקום של מספר שקופית 1">
            <a:extLst>
              <a:ext uri="{FF2B5EF4-FFF2-40B4-BE49-F238E27FC236}">
                <a16:creationId xmlns:a16="http://schemas.microsoft.com/office/drawing/2014/main" id="{877E84E0-BB58-468F-AFBB-1487BE7778D8}"/>
              </a:ext>
            </a:extLst>
          </p:cNvPr>
          <p:cNvSpPr>
            <a:spLocks noGrp="1"/>
          </p:cNvSpPr>
          <p:nvPr>
            <p:ph type="sldNum" sz="quarter" idx="12"/>
          </p:nvPr>
        </p:nvSpPr>
        <p:spPr/>
        <p:txBody>
          <a:bodyPr/>
          <a:lstStyle/>
          <a:p>
            <a:fld id="{C44DE065-AECD-4318-A9B3-D24094ECC237}" type="slidenum">
              <a:rPr lang="he-IL" smtClean="0"/>
              <a:t>4</a:t>
            </a:fld>
            <a:endParaRPr lang="he-IL"/>
          </a:p>
        </p:txBody>
      </p:sp>
      <p:sp>
        <p:nvSpPr>
          <p:cNvPr id="39" name="תיבת טקסט 38">
            <a:extLst>
              <a:ext uri="{FF2B5EF4-FFF2-40B4-BE49-F238E27FC236}">
                <a16:creationId xmlns:a16="http://schemas.microsoft.com/office/drawing/2014/main" id="{9F3C8D7C-5839-4657-9CDF-01A432AB7DA4}"/>
              </a:ext>
            </a:extLst>
          </p:cNvPr>
          <p:cNvSpPr txBox="1"/>
          <p:nvPr/>
        </p:nvSpPr>
        <p:spPr>
          <a:xfrm>
            <a:off x="5227531" y="2118530"/>
            <a:ext cx="1886764" cy="307777"/>
          </a:xfrm>
          <a:prstGeom prst="rect">
            <a:avLst/>
          </a:prstGeom>
          <a:solidFill>
            <a:srgbClr val="FFFF00"/>
          </a:solidFill>
        </p:spPr>
        <p:txBody>
          <a:bodyPr wrap="square" lIns="0" tIns="0" rIns="0" bIns="0">
            <a:spAutoFit/>
          </a:bodyPr>
          <a:lstStyle>
            <a:defPPr>
              <a:defRPr lang="he-IL"/>
            </a:defPPr>
            <a:lvl1pPr algn="ctr">
              <a:defRPr sz="2000" b="1">
                <a:latin typeface="David" panose="020E0502060401010101" pitchFamily="34" charset="-79"/>
                <a:cs typeface="David" panose="020E0502060401010101" pitchFamily="34" charset="-79"/>
              </a:defRPr>
            </a:lvl1pPr>
          </a:lstStyle>
          <a:p>
            <a:r>
              <a:rPr lang="he-IL" dirty="0">
                <a:solidFill>
                  <a:srgbClr val="002060"/>
                </a:solidFill>
                <a:highlight>
                  <a:srgbClr val="FFFF00"/>
                </a:highlight>
              </a:rPr>
              <a:t>10.1.25 – 31.1.25</a:t>
            </a:r>
          </a:p>
        </p:txBody>
      </p:sp>
      <p:sp>
        <p:nvSpPr>
          <p:cNvPr id="48" name="תיבת טקסט 47">
            <a:extLst>
              <a:ext uri="{FF2B5EF4-FFF2-40B4-BE49-F238E27FC236}">
                <a16:creationId xmlns:a16="http://schemas.microsoft.com/office/drawing/2014/main" id="{BC5DDBA4-7DD8-4768-A9FC-165F31F2122D}"/>
              </a:ext>
            </a:extLst>
          </p:cNvPr>
          <p:cNvSpPr txBox="1"/>
          <p:nvPr/>
        </p:nvSpPr>
        <p:spPr>
          <a:xfrm>
            <a:off x="3001808" y="2104852"/>
            <a:ext cx="1947267" cy="307777"/>
          </a:xfrm>
          <a:prstGeom prst="rect">
            <a:avLst/>
          </a:prstGeom>
          <a:solidFill>
            <a:srgbClr val="FFFF00"/>
          </a:solidFill>
        </p:spPr>
        <p:txBody>
          <a:bodyPr wrap="square" lIns="0" tIns="0" rIns="0" bIns="0">
            <a:spAutoFit/>
          </a:bodyPr>
          <a:lstStyle>
            <a:defPPr>
              <a:defRPr lang="he-IL"/>
            </a:defPPr>
            <a:lvl1pPr algn="ctr">
              <a:defRPr sz="2000" b="1">
                <a:latin typeface="David" panose="020E0502060401010101" pitchFamily="34" charset="-79"/>
                <a:cs typeface="David" panose="020E0502060401010101" pitchFamily="34" charset="-79"/>
              </a:defRPr>
            </a:lvl1pPr>
          </a:lstStyle>
          <a:p>
            <a:r>
              <a:rPr lang="he-IL" dirty="0"/>
              <a:t>31.1.25 – 25.2.25</a:t>
            </a:r>
          </a:p>
        </p:txBody>
      </p:sp>
      <p:sp>
        <p:nvSpPr>
          <p:cNvPr id="49" name="תיבת טקסט 48">
            <a:extLst>
              <a:ext uri="{FF2B5EF4-FFF2-40B4-BE49-F238E27FC236}">
                <a16:creationId xmlns:a16="http://schemas.microsoft.com/office/drawing/2014/main" id="{FB8A384A-6AF0-4929-BBAC-CD654B6CB2A4}"/>
              </a:ext>
            </a:extLst>
          </p:cNvPr>
          <p:cNvSpPr txBox="1"/>
          <p:nvPr/>
        </p:nvSpPr>
        <p:spPr>
          <a:xfrm>
            <a:off x="776085" y="2121017"/>
            <a:ext cx="1947267" cy="307777"/>
          </a:xfrm>
          <a:prstGeom prst="rect">
            <a:avLst/>
          </a:prstGeom>
          <a:solidFill>
            <a:srgbClr val="FFFF00"/>
          </a:solidFill>
        </p:spPr>
        <p:txBody>
          <a:bodyPr wrap="square" lIns="0" tIns="0" rIns="0" bIns="0">
            <a:spAutoFit/>
          </a:bodyPr>
          <a:lstStyle>
            <a:defPPr>
              <a:defRPr lang="he-IL"/>
            </a:defPPr>
            <a:lvl1pPr algn="ctr">
              <a:defRPr sz="2000" b="1">
                <a:latin typeface="David" panose="020E0502060401010101" pitchFamily="34" charset="-79"/>
                <a:cs typeface="David" panose="020E0502060401010101" pitchFamily="34" charset="-79"/>
              </a:defRPr>
            </a:lvl1pPr>
          </a:lstStyle>
          <a:p>
            <a:r>
              <a:rPr lang="he-IL" dirty="0"/>
              <a:t>26.2.25 – 28.3.25</a:t>
            </a:r>
          </a:p>
        </p:txBody>
      </p:sp>
      <p:sp>
        <p:nvSpPr>
          <p:cNvPr id="50" name="תיבת טקסט 49">
            <a:extLst>
              <a:ext uri="{FF2B5EF4-FFF2-40B4-BE49-F238E27FC236}">
                <a16:creationId xmlns:a16="http://schemas.microsoft.com/office/drawing/2014/main" id="{89B72173-8860-4498-9E6B-9080B2CF2021}"/>
              </a:ext>
            </a:extLst>
          </p:cNvPr>
          <p:cNvSpPr txBox="1"/>
          <p:nvPr/>
        </p:nvSpPr>
        <p:spPr>
          <a:xfrm>
            <a:off x="4190445" y="4038098"/>
            <a:ext cx="1716996" cy="307777"/>
          </a:xfrm>
          <a:prstGeom prst="rect">
            <a:avLst/>
          </a:prstGeom>
          <a:solidFill>
            <a:srgbClr val="FFFF00"/>
          </a:solidFill>
        </p:spPr>
        <p:txBody>
          <a:bodyPr wrap="square" lIns="0" tIns="0" rIns="0" bIns="0">
            <a:spAutoFit/>
          </a:bodyPr>
          <a:lstStyle>
            <a:defPPr>
              <a:defRPr lang="he-IL"/>
            </a:defPPr>
            <a:lvl1pPr algn="ctr">
              <a:defRPr sz="2000" b="1">
                <a:latin typeface="David" panose="020E0502060401010101" pitchFamily="34" charset="-79"/>
                <a:cs typeface="David" panose="020E0502060401010101" pitchFamily="34" charset="-79"/>
              </a:defRPr>
            </a:lvl1pPr>
          </a:lstStyle>
          <a:p>
            <a:r>
              <a:rPr lang="he-IL" dirty="0"/>
              <a:t>1.4.25 - 25.4.25 </a:t>
            </a:r>
          </a:p>
        </p:txBody>
      </p:sp>
      <p:sp>
        <p:nvSpPr>
          <p:cNvPr id="53" name="תיבת טקסט 52">
            <a:extLst>
              <a:ext uri="{FF2B5EF4-FFF2-40B4-BE49-F238E27FC236}">
                <a16:creationId xmlns:a16="http://schemas.microsoft.com/office/drawing/2014/main" id="{26DAA136-854A-4394-8E2F-C07181C462A4}"/>
              </a:ext>
            </a:extLst>
          </p:cNvPr>
          <p:cNvSpPr txBox="1"/>
          <p:nvPr/>
        </p:nvSpPr>
        <p:spPr>
          <a:xfrm>
            <a:off x="772095" y="6096865"/>
            <a:ext cx="1947267" cy="307777"/>
          </a:xfrm>
          <a:prstGeom prst="rect">
            <a:avLst/>
          </a:prstGeom>
          <a:solidFill>
            <a:srgbClr val="FFFF00"/>
          </a:solidFill>
        </p:spPr>
        <p:txBody>
          <a:bodyPr wrap="square" lIns="0" tIns="0" rIns="0" bIns="0">
            <a:spAutoFit/>
          </a:bodyPr>
          <a:lstStyle>
            <a:defPPr>
              <a:defRPr lang="he-IL"/>
            </a:defPPr>
            <a:lvl1pPr algn="ctr">
              <a:defRPr sz="2000" b="1">
                <a:latin typeface="David" panose="020E0502060401010101" pitchFamily="34" charset="-79"/>
                <a:cs typeface="David" panose="020E0502060401010101" pitchFamily="34" charset="-79"/>
              </a:defRPr>
            </a:lvl1pPr>
          </a:lstStyle>
          <a:p>
            <a:r>
              <a:rPr lang="he-IL" dirty="0"/>
              <a:t>30.3.25 – 3.4.25</a:t>
            </a:r>
          </a:p>
        </p:txBody>
      </p:sp>
      <p:sp>
        <p:nvSpPr>
          <p:cNvPr id="37" name="תיבת טקסט 36">
            <a:extLst>
              <a:ext uri="{FF2B5EF4-FFF2-40B4-BE49-F238E27FC236}">
                <a16:creationId xmlns:a16="http://schemas.microsoft.com/office/drawing/2014/main" id="{38BC7F03-C99C-4C90-8614-5A6524279191}"/>
              </a:ext>
            </a:extLst>
          </p:cNvPr>
          <p:cNvSpPr txBox="1"/>
          <p:nvPr/>
        </p:nvSpPr>
        <p:spPr>
          <a:xfrm>
            <a:off x="3339644" y="6086205"/>
            <a:ext cx="1716995" cy="307777"/>
          </a:xfrm>
          <a:prstGeom prst="rect">
            <a:avLst/>
          </a:prstGeom>
          <a:solidFill>
            <a:srgbClr val="FFFF00"/>
          </a:solidFill>
        </p:spPr>
        <p:txBody>
          <a:bodyPr wrap="square" lIns="0" tIns="0" rIns="0" bIns="0">
            <a:spAutoFit/>
          </a:bodyPr>
          <a:lstStyle>
            <a:defPPr>
              <a:defRPr lang="he-IL"/>
            </a:defPPr>
            <a:lvl1pPr algn="ctr">
              <a:defRPr sz="2000" b="1">
                <a:latin typeface="David" panose="020E0502060401010101" pitchFamily="34" charset="-79"/>
                <a:cs typeface="David" panose="020E0502060401010101" pitchFamily="34" charset="-79"/>
              </a:defRPr>
            </a:lvl1pPr>
          </a:lstStyle>
          <a:p>
            <a:r>
              <a:rPr lang="he-IL" dirty="0"/>
              <a:t>22.4.25</a:t>
            </a:r>
          </a:p>
        </p:txBody>
      </p:sp>
      <p:sp>
        <p:nvSpPr>
          <p:cNvPr id="40" name="תיבת טקסט 34">
            <a:extLst>
              <a:ext uri="{FF2B5EF4-FFF2-40B4-BE49-F238E27FC236}">
                <a16:creationId xmlns:a16="http://schemas.microsoft.com/office/drawing/2014/main" id="{7B835E01-3C56-49F2-BB36-D018794E9914}"/>
              </a:ext>
            </a:extLst>
          </p:cNvPr>
          <p:cNvSpPr txBox="1"/>
          <p:nvPr/>
        </p:nvSpPr>
        <p:spPr>
          <a:xfrm>
            <a:off x="7266003" y="2045493"/>
            <a:ext cx="2352471" cy="400110"/>
          </a:xfrm>
          <a:prstGeom prst="rect">
            <a:avLst/>
          </a:prstGeom>
          <a:noFill/>
        </p:spPr>
        <p:txBody>
          <a:bodyPr wrap="square">
            <a:spAutoFit/>
          </a:bodyPr>
          <a:lstStyle/>
          <a:p>
            <a:pPr algn="ctr"/>
            <a:r>
              <a:rPr lang="he-IL" sz="2000" b="1" dirty="0">
                <a:solidFill>
                  <a:srgbClr val="002060"/>
                </a:solidFill>
                <a:highlight>
                  <a:srgbClr val="FFFF00"/>
                </a:highlight>
                <a:latin typeface="David" panose="020E0502060401010101" pitchFamily="34" charset="-79"/>
                <a:cs typeface="David" panose="020E0502060401010101" pitchFamily="34" charset="-79"/>
              </a:rPr>
              <a:t>8.12.24 – 10.1.25</a:t>
            </a:r>
          </a:p>
        </p:txBody>
      </p:sp>
      <p:pic>
        <p:nvPicPr>
          <p:cNvPr id="1026" name="Picture 2" descr="התחלה - בלוג גולשים בכמוני | כמוני">
            <a:extLst>
              <a:ext uri="{FF2B5EF4-FFF2-40B4-BE49-F238E27FC236}">
                <a16:creationId xmlns:a16="http://schemas.microsoft.com/office/drawing/2014/main" id="{94D0C650-44AE-40B9-AA97-21650780D11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036362" y="384115"/>
            <a:ext cx="677348" cy="6713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9" name="מלבן: פינות מעוגלות 8">
            <a:extLst>
              <a:ext uri="{FF2B5EF4-FFF2-40B4-BE49-F238E27FC236}">
                <a16:creationId xmlns:a16="http://schemas.microsoft.com/office/drawing/2014/main" id="{96659C07-E26E-4DC9-9263-19FBC599FB1E}"/>
              </a:ext>
            </a:extLst>
          </p:cNvPr>
          <p:cNvSpPr/>
          <p:nvPr/>
        </p:nvSpPr>
        <p:spPr>
          <a:xfrm>
            <a:off x="930166" y="2709029"/>
            <a:ext cx="1327439" cy="1304925"/>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r>
              <a:rPr lang="he-IL" sz="1400" b="1" dirty="0">
                <a:solidFill>
                  <a:schemeClr val="tx1"/>
                </a:solidFill>
              </a:rPr>
              <a:t>הגשת ויתור על כיתה עירונית ללא הגשת בקשת העברה</a:t>
            </a:r>
          </a:p>
        </p:txBody>
      </p:sp>
      <p:sp>
        <p:nvSpPr>
          <p:cNvPr id="34" name="תיבת טקסט 49">
            <a:extLst>
              <a:ext uri="{FF2B5EF4-FFF2-40B4-BE49-F238E27FC236}">
                <a16:creationId xmlns:a16="http://schemas.microsoft.com/office/drawing/2014/main" id="{A5794302-6906-4FB4-97B1-33129C996935}"/>
              </a:ext>
            </a:extLst>
          </p:cNvPr>
          <p:cNvSpPr txBox="1"/>
          <p:nvPr/>
        </p:nvSpPr>
        <p:spPr>
          <a:xfrm>
            <a:off x="890785" y="4043978"/>
            <a:ext cx="1393076" cy="307777"/>
          </a:xfrm>
          <a:prstGeom prst="rect">
            <a:avLst/>
          </a:prstGeom>
          <a:solidFill>
            <a:srgbClr val="FFFF00"/>
          </a:solidFill>
        </p:spPr>
        <p:txBody>
          <a:bodyPr wrap="square" lIns="0" tIns="0" rIns="0" bIns="0">
            <a:spAutoFit/>
          </a:bodyPr>
          <a:lstStyle>
            <a:defPPr>
              <a:defRPr lang="he-IL"/>
            </a:defPPr>
            <a:lvl1pPr algn="ctr">
              <a:defRPr sz="2000" b="1">
                <a:latin typeface="David" panose="020E0502060401010101" pitchFamily="34" charset="-79"/>
                <a:cs typeface="David" panose="020E0502060401010101" pitchFamily="34" charset="-79"/>
              </a:defRPr>
            </a:lvl1pPr>
          </a:lstStyle>
          <a:p>
            <a:r>
              <a:rPr lang="he-IL" dirty="0"/>
              <a:t>עד ה-20.3.25</a:t>
            </a:r>
          </a:p>
        </p:txBody>
      </p:sp>
      <p:sp>
        <p:nvSpPr>
          <p:cNvPr id="38" name="מלבן: פינות מעוגלות 37">
            <a:extLst>
              <a:ext uri="{FF2B5EF4-FFF2-40B4-BE49-F238E27FC236}">
                <a16:creationId xmlns:a16="http://schemas.microsoft.com/office/drawing/2014/main" id="{5F7B6B7F-D35E-4619-B227-5F436A354329}"/>
              </a:ext>
            </a:extLst>
          </p:cNvPr>
          <p:cNvSpPr/>
          <p:nvPr/>
        </p:nvSpPr>
        <p:spPr>
          <a:xfrm>
            <a:off x="2627147" y="2685963"/>
            <a:ext cx="1162490" cy="1304925"/>
          </a:xfrm>
          <a:prstGeom prst="roundRect">
            <a:avLst/>
          </a:prstGeom>
          <a:ln/>
        </p:spPr>
        <p:style>
          <a:lnRef idx="1">
            <a:schemeClr val="accent1"/>
          </a:lnRef>
          <a:fillRef idx="2">
            <a:schemeClr val="accent1"/>
          </a:fillRef>
          <a:effectRef idx="1">
            <a:schemeClr val="accent1"/>
          </a:effectRef>
          <a:fontRef idx="minor">
            <a:schemeClr val="dk1"/>
          </a:fontRef>
        </p:style>
        <p:txBody>
          <a:bodyPr rtlCol="1" anchor="ctr"/>
          <a:lstStyle/>
          <a:p>
            <a:pPr algn="ctr"/>
            <a:r>
              <a:rPr lang="he-IL" sz="1600" b="1" dirty="0">
                <a:solidFill>
                  <a:srgbClr val="FF0000"/>
                </a:solidFill>
              </a:rPr>
              <a:t>שליחת שיבוצים</a:t>
            </a:r>
          </a:p>
        </p:txBody>
      </p:sp>
      <p:sp>
        <p:nvSpPr>
          <p:cNvPr id="42" name="תיבת טקסט 49">
            <a:extLst>
              <a:ext uri="{FF2B5EF4-FFF2-40B4-BE49-F238E27FC236}">
                <a16:creationId xmlns:a16="http://schemas.microsoft.com/office/drawing/2014/main" id="{3CD85A5E-F606-4DEA-815B-F22751196B28}"/>
              </a:ext>
            </a:extLst>
          </p:cNvPr>
          <p:cNvSpPr txBox="1"/>
          <p:nvPr/>
        </p:nvSpPr>
        <p:spPr>
          <a:xfrm>
            <a:off x="2422684" y="4038098"/>
            <a:ext cx="1623420" cy="307777"/>
          </a:xfrm>
          <a:prstGeom prst="rect">
            <a:avLst/>
          </a:prstGeom>
          <a:solidFill>
            <a:srgbClr val="FFFF00"/>
          </a:solidFill>
        </p:spPr>
        <p:txBody>
          <a:bodyPr wrap="square" lIns="0" tIns="0" rIns="0" bIns="0">
            <a:spAutoFit/>
          </a:bodyPr>
          <a:lstStyle>
            <a:defPPr>
              <a:defRPr lang="he-IL"/>
            </a:defPPr>
            <a:lvl1pPr algn="ctr">
              <a:defRPr sz="2000" b="1">
                <a:latin typeface="David" panose="020E0502060401010101" pitchFamily="34" charset="-79"/>
                <a:cs typeface="David" panose="020E0502060401010101" pitchFamily="34" charset="-79"/>
              </a:defRPr>
            </a:lvl1pPr>
          </a:lstStyle>
          <a:p>
            <a:r>
              <a:rPr lang="he-IL" dirty="0"/>
              <a:t>עד סוף מרץ 2025</a:t>
            </a:r>
          </a:p>
        </p:txBody>
      </p:sp>
      <p:sp>
        <p:nvSpPr>
          <p:cNvPr id="43" name="חץ: שמאלה 42">
            <a:extLst>
              <a:ext uri="{FF2B5EF4-FFF2-40B4-BE49-F238E27FC236}">
                <a16:creationId xmlns:a16="http://schemas.microsoft.com/office/drawing/2014/main" id="{4B99049F-CA9E-4303-9D8C-64E46602AD24}"/>
              </a:ext>
            </a:extLst>
          </p:cNvPr>
          <p:cNvSpPr/>
          <p:nvPr/>
        </p:nvSpPr>
        <p:spPr>
          <a:xfrm rot="10800000">
            <a:off x="2272365" y="3196156"/>
            <a:ext cx="372564" cy="265039"/>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5" name="חץ: שמאלה 44">
            <a:extLst>
              <a:ext uri="{FF2B5EF4-FFF2-40B4-BE49-F238E27FC236}">
                <a16:creationId xmlns:a16="http://schemas.microsoft.com/office/drawing/2014/main" id="{AA168A5A-13D5-4B07-AAE0-59FC28271AD5}"/>
              </a:ext>
            </a:extLst>
          </p:cNvPr>
          <p:cNvSpPr/>
          <p:nvPr/>
        </p:nvSpPr>
        <p:spPr>
          <a:xfrm rot="10800000">
            <a:off x="3865535" y="3186099"/>
            <a:ext cx="372564" cy="265039"/>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6" name="חץ: שמאלה 45">
            <a:extLst>
              <a:ext uri="{FF2B5EF4-FFF2-40B4-BE49-F238E27FC236}">
                <a16:creationId xmlns:a16="http://schemas.microsoft.com/office/drawing/2014/main" id="{07BC8190-D3F2-4935-BC0D-7278572EA1C9}"/>
              </a:ext>
            </a:extLst>
          </p:cNvPr>
          <p:cNvSpPr/>
          <p:nvPr/>
        </p:nvSpPr>
        <p:spPr>
          <a:xfrm rot="10800000">
            <a:off x="7601186" y="3196156"/>
            <a:ext cx="372564" cy="265039"/>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7" name="תיבת טקסט 36">
            <a:extLst>
              <a:ext uri="{FF2B5EF4-FFF2-40B4-BE49-F238E27FC236}">
                <a16:creationId xmlns:a16="http://schemas.microsoft.com/office/drawing/2014/main" id="{A6C442A5-78FD-442E-898C-CF0B4D48B1AA}"/>
              </a:ext>
            </a:extLst>
          </p:cNvPr>
          <p:cNvSpPr txBox="1"/>
          <p:nvPr/>
        </p:nvSpPr>
        <p:spPr>
          <a:xfrm>
            <a:off x="5541887" y="6086205"/>
            <a:ext cx="1947267" cy="307777"/>
          </a:xfrm>
          <a:prstGeom prst="rect">
            <a:avLst/>
          </a:prstGeom>
          <a:solidFill>
            <a:srgbClr val="FFFF00"/>
          </a:solidFill>
        </p:spPr>
        <p:txBody>
          <a:bodyPr wrap="square" lIns="0" tIns="0" rIns="0" bIns="0">
            <a:spAutoFit/>
          </a:bodyPr>
          <a:lstStyle>
            <a:defPPr>
              <a:defRPr lang="he-IL"/>
            </a:defPPr>
            <a:lvl1pPr algn="ctr">
              <a:defRPr sz="2000" b="1">
                <a:latin typeface="David" panose="020E0502060401010101" pitchFamily="34" charset="-79"/>
                <a:cs typeface="David" panose="020E0502060401010101" pitchFamily="34" charset="-79"/>
              </a:defRPr>
            </a:lvl1pPr>
          </a:lstStyle>
          <a:p>
            <a:r>
              <a:rPr lang="he-IL" dirty="0"/>
              <a:t>21.06.25 - 25.06.25 </a:t>
            </a:r>
          </a:p>
        </p:txBody>
      </p:sp>
      <p:sp>
        <p:nvSpPr>
          <p:cNvPr id="55" name="מלבן: פינות מעוגלות 54">
            <a:hlinkClick r:id="rId8" action="ppaction://hlinksldjump"/>
            <a:extLst>
              <a:ext uri="{FF2B5EF4-FFF2-40B4-BE49-F238E27FC236}">
                <a16:creationId xmlns:a16="http://schemas.microsoft.com/office/drawing/2014/main" id="{09DA28A2-7D7E-4AF1-A65C-37B7D5F8D916}"/>
              </a:ext>
            </a:extLst>
          </p:cNvPr>
          <p:cNvSpPr/>
          <p:nvPr/>
        </p:nvSpPr>
        <p:spPr>
          <a:xfrm>
            <a:off x="6260597" y="2674163"/>
            <a:ext cx="1322469" cy="1316993"/>
          </a:xfrm>
          <a:prstGeom prst="round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a:r>
              <a:rPr lang="he-IL" sz="1600" b="1" dirty="0">
                <a:solidFill>
                  <a:schemeClr val="tx1"/>
                </a:solidFill>
              </a:rPr>
              <a:t>תשובות ועדת העברות</a:t>
            </a:r>
            <a:endParaRPr lang="he-IL" sz="1400" dirty="0">
              <a:solidFill>
                <a:srgbClr val="7030A0"/>
              </a:solidFill>
            </a:endParaRPr>
          </a:p>
        </p:txBody>
      </p:sp>
      <p:sp>
        <p:nvSpPr>
          <p:cNvPr id="56" name="תיבת טקסט 49">
            <a:extLst>
              <a:ext uri="{FF2B5EF4-FFF2-40B4-BE49-F238E27FC236}">
                <a16:creationId xmlns:a16="http://schemas.microsoft.com/office/drawing/2014/main" id="{0DB6A97D-D64B-4D47-97A7-3812D650F7C4}"/>
              </a:ext>
            </a:extLst>
          </p:cNvPr>
          <p:cNvSpPr txBox="1"/>
          <p:nvPr/>
        </p:nvSpPr>
        <p:spPr>
          <a:xfrm>
            <a:off x="6117214" y="4049674"/>
            <a:ext cx="1623420" cy="307777"/>
          </a:xfrm>
          <a:prstGeom prst="rect">
            <a:avLst/>
          </a:prstGeom>
          <a:solidFill>
            <a:srgbClr val="FFFF00"/>
          </a:solidFill>
        </p:spPr>
        <p:txBody>
          <a:bodyPr wrap="square" lIns="0" tIns="0" rIns="0" bIns="0">
            <a:spAutoFit/>
          </a:bodyPr>
          <a:lstStyle>
            <a:defPPr>
              <a:defRPr lang="he-IL"/>
            </a:defPPr>
            <a:lvl1pPr algn="ctr">
              <a:defRPr sz="2000" b="1">
                <a:latin typeface="David" panose="020E0502060401010101" pitchFamily="34" charset="-79"/>
                <a:cs typeface="David" panose="020E0502060401010101" pitchFamily="34" charset="-79"/>
              </a:defRPr>
            </a:lvl1pPr>
          </a:lstStyle>
          <a:p>
            <a:r>
              <a:rPr lang="he-IL" dirty="0"/>
              <a:t>עד סוף יוני 2025</a:t>
            </a:r>
          </a:p>
        </p:txBody>
      </p:sp>
      <p:sp>
        <p:nvSpPr>
          <p:cNvPr id="57" name="תיבת טקסט 49">
            <a:extLst>
              <a:ext uri="{FF2B5EF4-FFF2-40B4-BE49-F238E27FC236}">
                <a16:creationId xmlns:a16="http://schemas.microsoft.com/office/drawing/2014/main" id="{555D6637-756D-4DC7-A633-74540B86BACA}"/>
              </a:ext>
            </a:extLst>
          </p:cNvPr>
          <p:cNvSpPr txBox="1"/>
          <p:nvPr/>
        </p:nvSpPr>
        <p:spPr>
          <a:xfrm>
            <a:off x="7950407" y="4032043"/>
            <a:ext cx="1623420" cy="307777"/>
          </a:xfrm>
          <a:prstGeom prst="rect">
            <a:avLst/>
          </a:prstGeom>
          <a:solidFill>
            <a:srgbClr val="FFFF00"/>
          </a:solidFill>
        </p:spPr>
        <p:txBody>
          <a:bodyPr wrap="square" lIns="0" tIns="0" rIns="0" bIns="0">
            <a:spAutoFit/>
          </a:bodyPr>
          <a:lstStyle>
            <a:defPPr>
              <a:defRPr lang="he-IL"/>
            </a:defPPr>
            <a:lvl1pPr algn="ctr">
              <a:defRPr sz="2000" b="1">
                <a:latin typeface="David" panose="020E0502060401010101" pitchFamily="34" charset="-79"/>
                <a:cs typeface="David" panose="020E0502060401010101" pitchFamily="34" charset="-79"/>
              </a:defRPr>
            </a:lvl1pPr>
          </a:lstStyle>
          <a:p>
            <a:r>
              <a:rPr lang="he-IL" dirty="0"/>
              <a:t>תוך 7 ימים</a:t>
            </a:r>
          </a:p>
        </p:txBody>
      </p:sp>
      <p:sp>
        <p:nvSpPr>
          <p:cNvPr id="58" name="חץ: שמאלה 57">
            <a:extLst>
              <a:ext uri="{FF2B5EF4-FFF2-40B4-BE49-F238E27FC236}">
                <a16:creationId xmlns:a16="http://schemas.microsoft.com/office/drawing/2014/main" id="{40C8CA02-D802-4D92-846D-BB9AA9DECCB5}"/>
              </a:ext>
            </a:extLst>
          </p:cNvPr>
          <p:cNvSpPr/>
          <p:nvPr/>
        </p:nvSpPr>
        <p:spPr>
          <a:xfrm rot="10800000">
            <a:off x="5888032" y="3186099"/>
            <a:ext cx="372564" cy="265039"/>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1" name="חץ: ימינה מחורץ 10">
            <a:extLst>
              <a:ext uri="{FF2B5EF4-FFF2-40B4-BE49-F238E27FC236}">
                <a16:creationId xmlns:a16="http://schemas.microsoft.com/office/drawing/2014/main" id="{293F7921-9FCE-43A9-8B13-8C9639CF14F5}"/>
              </a:ext>
            </a:extLst>
          </p:cNvPr>
          <p:cNvSpPr/>
          <p:nvPr/>
        </p:nvSpPr>
        <p:spPr>
          <a:xfrm rot="8822189">
            <a:off x="2490470" y="4467963"/>
            <a:ext cx="822357" cy="369959"/>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030" name="Picture 6" descr="‫סיום פרויקטים | Leadera‬‎">
            <a:extLst>
              <a:ext uri="{FF2B5EF4-FFF2-40B4-BE49-F238E27FC236}">
                <a16:creationId xmlns:a16="http://schemas.microsoft.com/office/drawing/2014/main" id="{5F218AB6-7E8F-4C7E-81A2-8063574F4779}"/>
              </a:ext>
            </a:extLst>
          </p:cNvPr>
          <p:cNvPicPr>
            <a:picLocks noChangeAspect="1" noChangeArrowheads="1"/>
          </p:cNvPicPr>
          <p:nvPr/>
        </p:nvPicPr>
        <p:blipFill>
          <a:blip r:embed="rId12"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599778">
            <a:off x="7333714" y="4696955"/>
            <a:ext cx="913652" cy="560289"/>
          </a:xfrm>
          <a:prstGeom prst="rect">
            <a:avLst/>
          </a:prstGeom>
          <a:noFill/>
          <a:extLst>
            <a:ext uri="{909E8E84-426E-40DD-AFC4-6F175D3DCCD1}">
              <a14:hiddenFill xmlns:a14="http://schemas.microsoft.com/office/drawing/2010/main">
                <a:solidFill>
                  <a:srgbClr val="FFFFFF"/>
                </a:solidFill>
              </a14:hiddenFill>
            </a:ext>
          </a:extLst>
        </p:spPr>
      </p:pic>
      <p:sp>
        <p:nvSpPr>
          <p:cNvPr id="8" name="מלבן 7"/>
          <p:cNvSpPr/>
          <p:nvPr/>
        </p:nvSpPr>
        <p:spPr>
          <a:xfrm>
            <a:off x="7199514" y="579875"/>
            <a:ext cx="1082239" cy="400110"/>
          </a:xfrm>
          <a:prstGeom prst="rect">
            <a:avLst/>
          </a:prstGeom>
          <a:noFill/>
        </p:spPr>
        <p:txBody>
          <a:bodyPr wrap="square" lIns="91440" tIns="45720" rIns="91440" bIns="45720">
            <a:spAutoFit/>
          </a:bodyPr>
          <a:lstStyle/>
          <a:p>
            <a:pPr algn="ctr"/>
            <a:r>
              <a:rPr lang="he-IL" sz="2000" b="1" cap="none" spc="0" dirty="0">
                <a:ln w="6600">
                  <a:solidFill>
                    <a:schemeClr val="accent2"/>
                  </a:solidFill>
                  <a:prstDash val="solid"/>
                </a:ln>
                <a:solidFill>
                  <a:srgbClr val="FFFFFF"/>
                </a:solidFill>
                <a:effectLst>
                  <a:outerShdw dist="38100" dir="2700000" algn="tl" rotWithShape="0">
                    <a:schemeClr val="accent2"/>
                  </a:outerShdw>
                </a:effectLst>
              </a:rPr>
              <a:t>17/12</a:t>
            </a:r>
          </a:p>
        </p:txBody>
      </p:sp>
      <p:sp>
        <p:nvSpPr>
          <p:cNvPr id="44" name="מלבן 43"/>
          <p:cNvSpPr/>
          <p:nvPr/>
        </p:nvSpPr>
        <p:spPr>
          <a:xfrm>
            <a:off x="4954831" y="586262"/>
            <a:ext cx="1082239" cy="400110"/>
          </a:xfrm>
          <a:prstGeom prst="rect">
            <a:avLst/>
          </a:prstGeom>
          <a:noFill/>
        </p:spPr>
        <p:txBody>
          <a:bodyPr wrap="square" lIns="91440" tIns="45720" rIns="91440" bIns="45720">
            <a:spAutoFit/>
          </a:bodyPr>
          <a:lstStyle/>
          <a:p>
            <a:pPr algn="ctr"/>
            <a:r>
              <a:rPr lang="he-IL" sz="2000" b="1" cap="none" spc="0" dirty="0">
                <a:ln w="6600">
                  <a:solidFill>
                    <a:schemeClr val="accent2"/>
                  </a:solidFill>
                  <a:prstDash val="solid"/>
                </a:ln>
                <a:solidFill>
                  <a:srgbClr val="FFFFFF"/>
                </a:solidFill>
                <a:effectLst>
                  <a:outerShdw dist="38100" dir="2700000" algn="tl" rotWithShape="0">
                    <a:schemeClr val="accent2"/>
                  </a:outerShdw>
                </a:effectLst>
              </a:rPr>
              <a:t>16/1</a:t>
            </a:r>
          </a:p>
        </p:txBody>
      </p:sp>
    </p:spTree>
    <p:extLst>
      <p:ext uri="{BB962C8B-B14F-4D97-AF65-F5344CB8AC3E}">
        <p14:creationId xmlns:p14="http://schemas.microsoft.com/office/powerpoint/2010/main" val="2624903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D96E7CE4-AB2F-4ECC-B288-EE61AA40FC63}"/>
              </a:ext>
            </a:extLst>
          </p:cNvPr>
          <p:cNvSpPr txBox="1"/>
          <p:nvPr/>
        </p:nvSpPr>
        <p:spPr>
          <a:xfrm>
            <a:off x="1795463" y="39645"/>
            <a:ext cx="6851945" cy="523220"/>
          </a:xfrm>
          <a:prstGeom prst="rect">
            <a:avLst/>
          </a:prstGeom>
          <a:noFill/>
        </p:spPr>
        <p:txBody>
          <a:bodyPr wrap="square">
            <a:spAutoFit/>
          </a:bodyPr>
          <a:lstStyle/>
          <a:p>
            <a:pPr algn="ctr"/>
            <a:r>
              <a:rPr lang="he-IL" sz="2800" b="1" dirty="0">
                <a:ln>
                  <a:solidFill>
                    <a:schemeClr val="accent6">
                      <a:lumMod val="75000"/>
                    </a:schemeClr>
                  </a:solidFill>
                </a:ln>
                <a:solidFill>
                  <a:srgbClr val="00B050"/>
                </a:solidFill>
                <a:latin typeface="David" panose="020E0502060401010101" pitchFamily="34" charset="-79"/>
              </a:rPr>
              <a:t>מפגשי חשיפה לכיתות העירוניות</a:t>
            </a:r>
            <a:endParaRPr lang="he-IL" sz="2800" b="1" dirty="0">
              <a:ln>
                <a:solidFill>
                  <a:schemeClr val="accent6">
                    <a:lumMod val="75000"/>
                  </a:schemeClr>
                </a:solidFill>
              </a:ln>
              <a:solidFill>
                <a:srgbClr val="00B050"/>
              </a:solidFill>
              <a:highlight>
                <a:srgbClr val="00FF00"/>
              </a:highlight>
              <a:latin typeface="David" panose="020E0502060401010101" pitchFamily="34" charset="-79"/>
            </a:endParaRPr>
          </a:p>
        </p:txBody>
      </p:sp>
      <p:sp>
        <p:nvSpPr>
          <p:cNvPr id="4" name="תיבת טקסט 3">
            <a:extLst>
              <a:ext uri="{FF2B5EF4-FFF2-40B4-BE49-F238E27FC236}">
                <a16:creationId xmlns:a16="http://schemas.microsoft.com/office/drawing/2014/main" id="{7AB76391-2364-4207-968E-E4EB6C24C440}"/>
              </a:ext>
            </a:extLst>
          </p:cNvPr>
          <p:cNvSpPr txBox="1"/>
          <p:nvPr/>
        </p:nvSpPr>
        <p:spPr>
          <a:xfrm>
            <a:off x="2455786" y="483034"/>
            <a:ext cx="4953000" cy="523220"/>
          </a:xfrm>
          <a:prstGeom prst="rect">
            <a:avLst/>
          </a:prstGeom>
          <a:noFill/>
        </p:spPr>
        <p:txBody>
          <a:bodyPr wrap="square">
            <a:spAutoFit/>
          </a:bodyPr>
          <a:lstStyle/>
          <a:p>
            <a:pPr algn="ctr"/>
            <a:r>
              <a:rPr lang="he-IL" sz="2800" b="1" dirty="0">
                <a:solidFill>
                  <a:srgbClr val="002060"/>
                </a:solidFill>
                <a:highlight>
                  <a:srgbClr val="FFFF00"/>
                </a:highlight>
                <a:latin typeface="David" panose="020E0502060401010101" pitchFamily="34" charset="-79"/>
              </a:rPr>
              <a:t>10.1.25 – 31.1.25</a:t>
            </a:r>
          </a:p>
        </p:txBody>
      </p:sp>
      <p:pic>
        <p:nvPicPr>
          <p:cNvPr id="12" name="תמונה 11">
            <a:extLst>
              <a:ext uri="{FF2B5EF4-FFF2-40B4-BE49-F238E27FC236}">
                <a16:creationId xmlns:a16="http://schemas.microsoft.com/office/drawing/2014/main" id="{CE89A722-436F-9F94-FBE6-F425D57F0DD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544" y="228913"/>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2" name="טבלה 1">
            <a:extLst>
              <a:ext uri="{FF2B5EF4-FFF2-40B4-BE49-F238E27FC236}">
                <a16:creationId xmlns:a16="http://schemas.microsoft.com/office/drawing/2014/main" id="{09472878-51C9-4D6E-87E4-AC938399A48A}"/>
              </a:ext>
            </a:extLst>
          </p:cNvPr>
          <p:cNvGraphicFramePr>
            <a:graphicFrameLocks noGrp="1"/>
          </p:cNvGraphicFramePr>
          <p:nvPr>
            <p:extLst>
              <p:ext uri="{D42A27DB-BD31-4B8C-83A1-F6EECF244321}">
                <p14:modId xmlns:p14="http://schemas.microsoft.com/office/powerpoint/2010/main" val="2182991336"/>
              </p:ext>
            </p:extLst>
          </p:nvPr>
        </p:nvGraphicFramePr>
        <p:xfrm>
          <a:off x="948907" y="1070455"/>
          <a:ext cx="7698502" cy="5343012"/>
        </p:xfrm>
        <a:graphic>
          <a:graphicData uri="http://schemas.openxmlformats.org/drawingml/2006/table">
            <a:tbl>
              <a:tblPr rtl="1" firstRow="1" bandRow="1">
                <a:tableStyleId>{93296810-A885-4BE3-A3E7-6D5BEEA58F35}</a:tableStyleId>
              </a:tblPr>
              <a:tblGrid>
                <a:gridCol w="2199047">
                  <a:extLst>
                    <a:ext uri="{9D8B030D-6E8A-4147-A177-3AD203B41FA5}">
                      <a16:colId xmlns:a16="http://schemas.microsoft.com/office/drawing/2014/main" val="3851676219"/>
                    </a:ext>
                  </a:extLst>
                </a:gridCol>
                <a:gridCol w="5499455">
                  <a:extLst>
                    <a:ext uri="{9D8B030D-6E8A-4147-A177-3AD203B41FA5}">
                      <a16:colId xmlns:a16="http://schemas.microsoft.com/office/drawing/2014/main" val="2541518080"/>
                    </a:ext>
                  </a:extLst>
                </a:gridCol>
              </a:tblGrid>
              <a:tr h="381949">
                <a:tc>
                  <a:txBody>
                    <a:bodyPr/>
                    <a:lstStyle/>
                    <a:p>
                      <a:pPr algn="ctr" rtl="1"/>
                      <a:r>
                        <a:rPr lang="he-IL" sz="2000" dirty="0"/>
                        <a:t>בית </a:t>
                      </a:r>
                      <a:r>
                        <a:rPr lang="he-IL" sz="2000" kern="1200" dirty="0"/>
                        <a:t>הספר</a:t>
                      </a:r>
                      <a:endParaRPr lang="he-IL" sz="2000" b="1" kern="1200" dirty="0">
                        <a:solidFill>
                          <a:schemeClr val="lt1"/>
                        </a:solidFill>
                        <a:latin typeface="David" panose="020E0502060401010101" pitchFamily="34" charset="-79"/>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he-IL" sz="2000" kern="1200" dirty="0"/>
                        <a:t>כיתות עירוניות</a:t>
                      </a:r>
                      <a:r>
                        <a:rPr lang="he-IL" sz="2000" u="none" strike="noStrike" baseline="0" dirty="0"/>
                        <a:t> </a:t>
                      </a:r>
                      <a:endParaRPr lang="he-IL" sz="2000" b="0" i="0" u="none" strike="noStrike" baseline="0" dirty="0">
                        <a:latin typeface="David" panose="020E0502060401010101" pitchFamily="34" charset="-79"/>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5749847"/>
                  </a:ext>
                </a:extLst>
              </a:tr>
              <a:tr h="852041">
                <a:tc>
                  <a:txBody>
                    <a:bodyPr/>
                    <a:lstStyle/>
                    <a:p>
                      <a:pPr algn="ctr">
                        <a:lnSpc>
                          <a:spcPct val="100000"/>
                        </a:lnSpc>
                      </a:pPr>
                      <a:r>
                        <a:rPr lang="he-IL" sz="2800" b="1" u="none" strike="noStrike" baseline="0" dirty="0"/>
                        <a:t>חט"ב בן צבי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indent="0" algn="ctr">
                        <a:lnSpc>
                          <a:spcPct val="100000"/>
                        </a:lnSpc>
                        <a:buFont typeface="Arial" panose="020B0604020202020204" pitchFamily="34" charset="0"/>
                        <a:buNone/>
                      </a:pPr>
                      <a:r>
                        <a:rPr lang="he-IL" sz="2800" b="1" i="0" u="none" strike="noStrike" baseline="0" dirty="0" err="1">
                          <a:solidFill>
                            <a:schemeClr val="tx1"/>
                          </a:solidFill>
                          <a:latin typeface="David" panose="020E0502060401010101" pitchFamily="34" charset="-79"/>
                          <a:cs typeface="+mn-cs"/>
                        </a:rPr>
                        <a:t>מופ"ת</a:t>
                      </a:r>
                      <a:r>
                        <a:rPr lang="he-IL" sz="2800" b="1" i="0" u="none" strike="noStrike" baseline="0" dirty="0">
                          <a:solidFill>
                            <a:schemeClr val="tx1"/>
                          </a:solidFill>
                          <a:latin typeface="David" panose="020E0502060401010101" pitchFamily="34" charset="-79"/>
                          <a:cs typeface="+mn-cs"/>
                        </a:rPr>
                        <a:t> </a:t>
                      </a:r>
                      <a:r>
                        <a:rPr lang="en-US" sz="2800" b="1" i="0" u="none" strike="noStrike" baseline="0" dirty="0">
                          <a:solidFill>
                            <a:schemeClr val="tx1"/>
                          </a:solidFill>
                          <a:latin typeface="David" panose="020E0502060401010101" pitchFamily="34" charset="-79"/>
                          <a:cs typeface="+mn-cs"/>
                        </a:rPr>
                        <a:t>AI</a:t>
                      </a:r>
                      <a:endParaRPr lang="he-IL" sz="2400" b="1" i="0" u="none" strike="noStrike" baseline="0" dirty="0">
                        <a:solidFill>
                          <a:schemeClr val="tx1"/>
                        </a:solidFill>
                        <a:latin typeface="David" panose="020E0502060401010101" pitchFamily="34" charset="-79"/>
                        <a:cs typeface="+mn-cs"/>
                      </a:endParaRPr>
                    </a:p>
                    <a:p>
                      <a:pPr marL="0" indent="0" algn="ctr">
                        <a:lnSpc>
                          <a:spcPct val="100000"/>
                        </a:lnSpc>
                        <a:buFont typeface="Arial" panose="020B0604020202020204" pitchFamily="34" charset="0"/>
                        <a:buNone/>
                      </a:pPr>
                      <a:r>
                        <a:rPr lang="he-IL" sz="1400" b="0" i="0" u="none" strike="noStrike" baseline="0" dirty="0">
                          <a:solidFill>
                            <a:schemeClr val="tx1"/>
                          </a:solidFill>
                          <a:latin typeface="David" panose="020E0502060401010101" pitchFamily="34" charset="-79"/>
                          <a:cs typeface="+mn-cs"/>
                        </a:rPr>
                        <a:t>(אורנים, אמיר, ביאליק, גורדון, הדר, </a:t>
                      </a:r>
                      <a:r>
                        <a:rPr lang="he-IL" sz="1400" b="0" i="0" u="none" strike="noStrike" baseline="0" dirty="0" err="1">
                          <a:solidFill>
                            <a:schemeClr val="tx1"/>
                          </a:solidFill>
                          <a:latin typeface="David" panose="020E0502060401010101" pitchFamily="34" charset="-79"/>
                          <a:cs typeface="+mn-cs"/>
                        </a:rPr>
                        <a:t>הוברמן</a:t>
                      </a:r>
                      <a:r>
                        <a:rPr lang="he-IL" sz="1400" b="0" i="0" u="none" strike="noStrike" baseline="0" dirty="0">
                          <a:solidFill>
                            <a:schemeClr val="tx1"/>
                          </a:solidFill>
                          <a:latin typeface="David" panose="020E0502060401010101" pitchFamily="34" charset="-79"/>
                          <a:cs typeface="+mn-cs"/>
                        </a:rPr>
                        <a:t>, הס, יסודות, עין גנים, פיק"א, קיבוץ גלויות, שיפר, שמעוני)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160851492"/>
                  </a:ext>
                </a:extLst>
              </a:tr>
              <a:tr h="675756">
                <a:tc>
                  <a:txBody>
                    <a:bodyPr/>
                    <a:lstStyle/>
                    <a:p>
                      <a:pPr marL="0" algn="ctr" defTabSz="742950" rtl="1" eaLnBrk="1" latinLnBrk="0" hangingPunct="1">
                        <a:lnSpc>
                          <a:spcPct val="100000"/>
                        </a:lnSpc>
                      </a:pPr>
                      <a:r>
                        <a:rPr lang="he-IL" sz="2000" b="1" u="none" strike="noStrike" kern="1200" baseline="0" dirty="0">
                          <a:solidFill>
                            <a:schemeClr val="dk1"/>
                          </a:solidFill>
                          <a:latin typeface="+mn-lt"/>
                          <a:ea typeface="+mn-ea"/>
                          <a:cs typeface="+mn-cs"/>
                        </a:rPr>
                        <a:t>חט"ב ברנר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lnSpc>
                          <a:spcPct val="100000"/>
                        </a:lnSpc>
                        <a:buFont typeface="Arial" panose="020B0604020202020204" pitchFamily="34" charset="0"/>
                        <a:buNone/>
                      </a:pPr>
                      <a:r>
                        <a:rPr lang="he-IL" sz="2000" u="none" strike="noStrike" baseline="0" dirty="0"/>
                        <a:t>סמ"ל</a:t>
                      </a:r>
                    </a:p>
                    <a:p>
                      <a:pPr marL="0" indent="0" algn="ctr">
                        <a:lnSpc>
                          <a:spcPct val="100000"/>
                        </a:lnSpc>
                        <a:buFont typeface="Arial" panose="020B0604020202020204" pitchFamily="34" charset="0"/>
                        <a:buNone/>
                      </a:pPr>
                      <a:r>
                        <a:rPr lang="he-IL" sz="2000" u="none" strike="noStrike" baseline="0" dirty="0"/>
                        <a:t> (סייבר, מנהיגות, לימודי טכנולוגיה)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376650"/>
                  </a:ext>
                </a:extLst>
              </a:tr>
              <a:tr h="852041">
                <a:tc>
                  <a:txBody>
                    <a:bodyPr/>
                    <a:lstStyle/>
                    <a:p>
                      <a:pPr marL="0" algn="ctr" defTabSz="742950" rtl="1" eaLnBrk="1" latinLnBrk="0" hangingPunct="1">
                        <a:lnSpc>
                          <a:spcPct val="100000"/>
                        </a:lnSpc>
                      </a:pPr>
                      <a:r>
                        <a:rPr lang="he-IL" sz="2000" b="1" u="none" strike="noStrike" kern="1200" baseline="0" dirty="0">
                          <a:solidFill>
                            <a:schemeClr val="dk1"/>
                          </a:solidFill>
                          <a:latin typeface="+mn-lt"/>
                          <a:ea typeface="+mn-ea"/>
                          <a:cs typeface="+mn-cs"/>
                        </a:rPr>
                        <a:t>שש שנתי יצחק שמיר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lnSpc>
                          <a:spcPct val="100000"/>
                        </a:lnSpc>
                        <a:buFont typeface="Arial" panose="020B0604020202020204" pitchFamily="34" charset="0"/>
                        <a:buNone/>
                      </a:pPr>
                      <a:r>
                        <a:rPr lang="he-IL" sz="2400" u="none" strike="noStrike" baseline="0" dirty="0" err="1"/>
                        <a:t>מופ"ת</a:t>
                      </a:r>
                      <a:endParaRPr lang="he-IL" sz="2400" u="none" strike="noStrike" baseline="0" dirty="0"/>
                    </a:p>
                    <a:p>
                      <a:pPr marL="0" indent="0" algn="ctr">
                        <a:lnSpc>
                          <a:spcPct val="100000"/>
                        </a:lnSpc>
                        <a:buFont typeface="Arial" panose="020B0604020202020204" pitchFamily="34" charset="0"/>
                        <a:buNone/>
                      </a:pPr>
                      <a:r>
                        <a:rPr lang="he-IL" sz="1400" u="none" strike="noStrike" baseline="0" dirty="0"/>
                        <a:t>(אהוד מנור, אלימלך כנר, אריק איינשטיין, בר לב, דבורה עומר, חיים חפר, יצחק נבון, נווה עוז, נעמי שמר, נתן יונתן, עוזי חיטמן, פאול קור, קפלן, קרול)</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3048835"/>
                  </a:ext>
                </a:extLst>
              </a:tr>
              <a:tr h="675756">
                <a:tc>
                  <a:txBody>
                    <a:bodyPr/>
                    <a:lstStyle/>
                    <a:p>
                      <a:pPr marL="0" algn="ctr" defTabSz="742950" rtl="1" eaLnBrk="1" latinLnBrk="0" hangingPunct="1">
                        <a:lnSpc>
                          <a:spcPct val="100000"/>
                        </a:lnSpc>
                      </a:pPr>
                      <a:r>
                        <a:rPr lang="he-IL" sz="2000" b="1" u="none" strike="noStrike" kern="1200" baseline="0" dirty="0">
                          <a:solidFill>
                            <a:schemeClr val="dk1"/>
                          </a:solidFill>
                          <a:latin typeface="+mn-lt"/>
                          <a:ea typeface="+mn-ea"/>
                          <a:cs typeface="+mn-cs"/>
                        </a:rPr>
                        <a:t>שש שנתי ארנס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lgn="ctr">
                        <a:lnSpc>
                          <a:spcPct val="100000"/>
                        </a:lnSpc>
                        <a:buFont typeface="Wingdings" panose="05000000000000000000" pitchFamily="2" charset="2"/>
                        <a:buChar char="Ø"/>
                      </a:pPr>
                      <a:r>
                        <a:rPr lang="he-IL" sz="2000" u="none" strike="noStrike" baseline="0" dirty="0"/>
                        <a:t>מסלול אומנויות הבמה</a:t>
                      </a:r>
                    </a:p>
                    <a:p>
                      <a:pPr marL="342900" indent="-342900" algn="ctr">
                        <a:lnSpc>
                          <a:spcPct val="100000"/>
                        </a:lnSpc>
                        <a:buFont typeface="Wingdings" panose="05000000000000000000" pitchFamily="2" charset="2"/>
                        <a:buChar char="Ø"/>
                      </a:pPr>
                      <a:r>
                        <a:rPr lang="he-IL" sz="2000" u="none" strike="noStrike" baseline="0" dirty="0"/>
                        <a:t>כיתה אולימפית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8288059"/>
                  </a:ext>
                </a:extLst>
              </a:tr>
              <a:tr h="515497">
                <a:tc>
                  <a:txBody>
                    <a:bodyPr/>
                    <a:lstStyle/>
                    <a:p>
                      <a:pPr marL="0" algn="ctr" defTabSz="742950" rtl="1" eaLnBrk="1" latinLnBrk="0" hangingPunct="1">
                        <a:lnSpc>
                          <a:spcPct val="100000"/>
                        </a:lnSpc>
                      </a:pPr>
                      <a:r>
                        <a:rPr lang="he-IL" sz="2000" b="1" u="none" strike="noStrike" kern="1200" baseline="0" dirty="0">
                          <a:solidFill>
                            <a:schemeClr val="dk1"/>
                          </a:solidFill>
                          <a:latin typeface="+mn-lt"/>
                          <a:ea typeface="+mn-ea"/>
                          <a:cs typeface="+mn-cs"/>
                        </a:rPr>
                        <a:t>פיינברג - עלומים</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lnSpc>
                          <a:spcPct val="100000"/>
                        </a:lnSpc>
                        <a:buFont typeface="Arial" panose="020B0604020202020204" pitchFamily="34" charset="0"/>
                        <a:buNone/>
                      </a:pPr>
                      <a:r>
                        <a:rPr lang="he-IL" sz="2000" b="0" i="0" u="none" strike="noStrike" baseline="0" dirty="0">
                          <a:latin typeface="David" panose="020E0502060401010101" pitchFamily="34" charset="-79"/>
                          <a:cs typeface="+mn-cs"/>
                        </a:rPr>
                        <a:t>מוזיקה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1151723"/>
                  </a:ext>
                </a:extLst>
              </a:tr>
              <a:tr h="462078">
                <a:tc>
                  <a:txBody>
                    <a:bodyPr/>
                    <a:lstStyle/>
                    <a:p>
                      <a:pPr marL="0" algn="ctr" defTabSz="742950" rtl="1" eaLnBrk="1" latinLnBrk="0" hangingPunct="1">
                        <a:lnSpc>
                          <a:spcPct val="100000"/>
                        </a:lnSpc>
                      </a:pPr>
                      <a:r>
                        <a:rPr lang="he-IL" sz="2000" b="1" u="none" strike="noStrike" kern="1200" baseline="0" dirty="0">
                          <a:solidFill>
                            <a:schemeClr val="dk1"/>
                          </a:solidFill>
                          <a:latin typeface="+mn-lt"/>
                          <a:ea typeface="+mn-ea"/>
                          <a:cs typeface="+mn-cs"/>
                        </a:rPr>
                        <a:t>שש שנתי ברנר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 typeface="Arial" panose="020B0604020202020204" pitchFamily="34" charset="0"/>
                        <a:buNone/>
                        <a:tabLst/>
                        <a:defRPr/>
                      </a:pPr>
                      <a:r>
                        <a:rPr lang="he-IL" sz="2000" u="none" strike="noStrike" baseline="0" dirty="0">
                          <a:solidFill>
                            <a:schemeClr val="tx1"/>
                          </a:solidFill>
                        </a:rPr>
                        <a:t>רפואה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6469456"/>
                  </a:ext>
                </a:extLst>
              </a:tr>
              <a:tr h="738317">
                <a:tc>
                  <a:txBody>
                    <a:bodyPr/>
                    <a:lstStyle/>
                    <a:p>
                      <a:pPr marL="0" algn="ctr" defTabSz="742950" rtl="1" eaLnBrk="1" latinLnBrk="0" hangingPunct="1">
                        <a:lnSpc>
                          <a:spcPct val="100000"/>
                        </a:lnSpc>
                      </a:pPr>
                      <a:r>
                        <a:rPr lang="he-IL" sz="2000" b="1" u="none" strike="noStrike" kern="1200" baseline="0" dirty="0">
                          <a:solidFill>
                            <a:schemeClr val="dk1"/>
                          </a:solidFill>
                          <a:latin typeface="+mn-lt"/>
                          <a:ea typeface="+mn-ea"/>
                          <a:cs typeface="+mn-cs"/>
                        </a:rPr>
                        <a:t>שש שנתי אחד העם</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lnSpc>
                          <a:spcPct val="100000"/>
                        </a:lnSpc>
                        <a:buFont typeface="Arial" panose="020B0604020202020204" pitchFamily="34" charset="0"/>
                        <a:buNone/>
                      </a:pPr>
                      <a:r>
                        <a:rPr lang="he-IL" sz="2000" b="0" i="0" u="none" strike="noStrike" baseline="0" dirty="0">
                          <a:latin typeface="David" panose="020E0502060401010101" pitchFamily="34" charset="-79"/>
                          <a:cs typeface="+mn-cs"/>
                        </a:rPr>
                        <a:t>מסלול מחוננים </a:t>
                      </a:r>
                    </a:p>
                    <a:p>
                      <a:pPr marL="0" indent="0" algn="ctr">
                        <a:lnSpc>
                          <a:spcPct val="100000"/>
                        </a:lnSpc>
                        <a:buFont typeface="Arial" panose="020B0604020202020204" pitchFamily="34" charset="0"/>
                        <a:buNone/>
                      </a:pPr>
                      <a:r>
                        <a:rPr lang="he-IL" sz="1600" b="0" i="0" u="none" strike="noStrike" baseline="0" dirty="0">
                          <a:latin typeface="David" panose="020E0502060401010101" pitchFamily="34" charset="-79"/>
                          <a:cs typeface="+mn-cs"/>
                        </a:rPr>
                        <a:t>(לאחר שעברו את מיוני איתור המחוננים ע"י מכון </a:t>
                      </a:r>
                      <a:r>
                        <a:rPr lang="he-IL" sz="1600" b="0" i="0" u="none" strike="noStrike" baseline="0" dirty="0" err="1">
                          <a:latin typeface="David" panose="020E0502060401010101" pitchFamily="34" charset="-79"/>
                          <a:cs typeface="+mn-cs"/>
                        </a:rPr>
                        <a:t>ראמ"ה</a:t>
                      </a:r>
                      <a:r>
                        <a:rPr lang="he-IL" sz="1600" b="0" i="0" u="none" strike="noStrike" baseline="0" dirty="0">
                          <a:latin typeface="David" panose="020E0502060401010101" pitchFamily="34" charset="-79"/>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3905680"/>
                  </a:ext>
                </a:extLst>
              </a:tr>
            </a:tbl>
          </a:graphicData>
        </a:graphic>
      </p:graphicFrame>
      <p:sp>
        <p:nvSpPr>
          <p:cNvPr id="5" name="TextBox 4">
            <a:extLst>
              <a:ext uri="{FF2B5EF4-FFF2-40B4-BE49-F238E27FC236}">
                <a16:creationId xmlns:a16="http://schemas.microsoft.com/office/drawing/2014/main" id="{DB7AE9B6-9B80-49E6-868C-9AE4ED03CFD3}"/>
              </a:ext>
            </a:extLst>
          </p:cNvPr>
          <p:cNvSpPr txBox="1"/>
          <p:nvPr/>
        </p:nvSpPr>
        <p:spPr>
          <a:xfrm>
            <a:off x="2072740" y="6389484"/>
            <a:ext cx="5495731" cy="369332"/>
          </a:xfrm>
          <a:prstGeom prst="rect">
            <a:avLst/>
          </a:prstGeom>
          <a:noFill/>
        </p:spPr>
        <p:txBody>
          <a:bodyPr wrap="square" rtlCol="1">
            <a:spAutoFit/>
          </a:bodyPr>
          <a:lstStyle/>
          <a:p>
            <a:pPr marL="285750" indent="-285750">
              <a:buFont typeface="Arial" panose="020B0604020202020204" pitchFamily="34" charset="0"/>
              <a:buChar char="•"/>
            </a:pPr>
            <a:r>
              <a:rPr lang="he-IL" b="1" dirty="0">
                <a:effectLst>
                  <a:outerShdw blurRad="38100" dist="38100" dir="2700000" algn="tl">
                    <a:srgbClr val="000000">
                      <a:alpha val="43137"/>
                    </a:srgbClr>
                  </a:outerShdw>
                </a:effectLst>
              </a:rPr>
              <a:t>אנתרופוסופי (חטיבת רון) </a:t>
            </a:r>
            <a:r>
              <a:rPr lang="he-IL" dirty="0"/>
              <a:t>– בית ספר על אזורי</a:t>
            </a:r>
          </a:p>
        </p:txBody>
      </p:sp>
      <p:pic>
        <p:nvPicPr>
          <p:cNvPr id="7" name="תמונה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43445" y="146520"/>
            <a:ext cx="1017918" cy="673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54427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7"/>
                                        </p:tgtEl>
                                        <p:attrNameLst>
                                          <p:attrName>style.visibility</p:attrName>
                                        </p:attrNameLst>
                                      </p:cBhvr>
                                      <p:to>
                                        <p:strVal val="visible"/>
                                      </p:to>
                                    </p:set>
                                    <p:anim calcmode="lin" valueType="num">
                                      <p:cBhvr>
                                        <p:cTn id="7" dur="5000" fill="hold"/>
                                        <p:tgtEl>
                                          <p:spTgt spid="7"/>
                                        </p:tgtEl>
                                        <p:attrNameLst>
                                          <p:attrName>ppt_w</p:attrName>
                                        </p:attrNameLst>
                                      </p:cBhvr>
                                      <p:tavLst>
                                        <p:tav tm="0">
                                          <p:val>
                                            <p:fltVal val="0"/>
                                          </p:val>
                                        </p:tav>
                                        <p:tav tm="100000">
                                          <p:val>
                                            <p:strVal val="#ppt_w"/>
                                          </p:val>
                                        </p:tav>
                                      </p:tavLst>
                                    </p:anim>
                                    <p:anim calcmode="lin" valueType="num">
                                      <p:cBhvr>
                                        <p:cTn id="8" dur="5000" fill="hold"/>
                                        <p:tgtEl>
                                          <p:spTgt spid="7"/>
                                        </p:tgtEl>
                                        <p:attrNameLst>
                                          <p:attrName>ppt_h</p:attrName>
                                        </p:attrNameLst>
                                      </p:cBhvr>
                                      <p:tavLst>
                                        <p:tav tm="0">
                                          <p:val>
                                            <p:fltVal val="0"/>
                                          </p:val>
                                        </p:tav>
                                        <p:tav tm="100000">
                                          <p:val>
                                            <p:strVal val="#ppt_h"/>
                                          </p:val>
                                        </p:tav>
                                      </p:tavLst>
                                    </p:anim>
                                    <p:anim calcmode="lin" valueType="num">
                                      <p:cBhvr>
                                        <p:cTn id="9" dur="5000" fill="hold"/>
                                        <p:tgtEl>
                                          <p:spTgt spid="7"/>
                                        </p:tgtEl>
                                        <p:attrNameLst>
                                          <p:attrName>style.rotation</p:attrName>
                                        </p:attrNameLst>
                                      </p:cBhvr>
                                      <p:tavLst>
                                        <p:tav tm="0">
                                          <p:val>
                                            <p:fltVal val="90"/>
                                          </p:val>
                                        </p:tav>
                                        <p:tav tm="100000">
                                          <p:val>
                                            <p:fltVal val="0"/>
                                          </p:val>
                                        </p:tav>
                                      </p:tavLst>
                                    </p:anim>
                                    <p:animEffect transition="in" filter="fade">
                                      <p:cBhvr>
                                        <p:cTn id="10"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2C245E16-0B02-41F8-8A4B-2F4B262F9517}"/>
              </a:ext>
            </a:extLst>
          </p:cNvPr>
          <p:cNvSpPr txBox="1"/>
          <p:nvPr/>
        </p:nvSpPr>
        <p:spPr>
          <a:xfrm>
            <a:off x="1190467" y="191232"/>
            <a:ext cx="7211796" cy="523220"/>
          </a:xfrm>
          <a:prstGeom prst="rect">
            <a:avLst/>
          </a:prstGeom>
          <a:noFill/>
        </p:spPr>
        <p:txBody>
          <a:bodyPr wrap="square">
            <a:spAutoFit/>
          </a:bodyPr>
          <a:lstStyle>
            <a:defPPr>
              <a:defRPr lang="he-IL"/>
            </a:defPPr>
            <a:lvl1pPr algn="ctr">
              <a:defRPr sz="2800" b="1">
                <a:ln>
                  <a:solidFill>
                    <a:schemeClr val="accent6">
                      <a:lumMod val="75000"/>
                    </a:schemeClr>
                  </a:solidFill>
                </a:ln>
                <a:solidFill>
                  <a:srgbClr val="00B050"/>
                </a:solidFill>
                <a:latin typeface="David" panose="020E0502060401010101" pitchFamily="34" charset="-79"/>
              </a:defRPr>
            </a:lvl1pPr>
          </a:lstStyle>
          <a:p>
            <a:r>
              <a:rPr lang="he-IL" dirty="0"/>
              <a:t>רישום עירוני מקוון לחטיבות הביניים</a:t>
            </a:r>
          </a:p>
        </p:txBody>
      </p:sp>
      <p:sp>
        <p:nvSpPr>
          <p:cNvPr id="5" name="תיבת טקסט 4">
            <a:extLst>
              <a:ext uri="{FF2B5EF4-FFF2-40B4-BE49-F238E27FC236}">
                <a16:creationId xmlns:a16="http://schemas.microsoft.com/office/drawing/2014/main" id="{3F36B33D-2312-471A-9FE8-DCF77CF7292F}"/>
              </a:ext>
            </a:extLst>
          </p:cNvPr>
          <p:cNvSpPr txBox="1"/>
          <p:nvPr/>
        </p:nvSpPr>
        <p:spPr>
          <a:xfrm>
            <a:off x="2483574" y="714452"/>
            <a:ext cx="4953000" cy="523220"/>
          </a:xfrm>
          <a:prstGeom prst="rect">
            <a:avLst/>
          </a:prstGeom>
          <a:noFill/>
        </p:spPr>
        <p:txBody>
          <a:bodyPr wrap="square">
            <a:spAutoFit/>
          </a:bodyPr>
          <a:lstStyle/>
          <a:p>
            <a:pPr algn="ctr"/>
            <a:r>
              <a:rPr lang="he-IL" sz="2800" b="1" dirty="0">
                <a:solidFill>
                  <a:srgbClr val="002060"/>
                </a:solidFill>
                <a:highlight>
                  <a:srgbClr val="FFFF00"/>
                </a:highlight>
                <a:latin typeface="David" panose="020E0502060401010101" pitchFamily="34" charset="-79"/>
              </a:rPr>
              <a:t>31.1.25 – 25.2.25</a:t>
            </a:r>
          </a:p>
        </p:txBody>
      </p:sp>
      <p:sp>
        <p:nvSpPr>
          <p:cNvPr id="2" name="מציין מיקום של מספר שקופית 1">
            <a:extLst>
              <a:ext uri="{FF2B5EF4-FFF2-40B4-BE49-F238E27FC236}">
                <a16:creationId xmlns:a16="http://schemas.microsoft.com/office/drawing/2014/main" id="{C340CD1F-E74B-4687-9386-16916B4A22F8}"/>
              </a:ext>
            </a:extLst>
          </p:cNvPr>
          <p:cNvSpPr>
            <a:spLocks noGrp="1"/>
          </p:cNvSpPr>
          <p:nvPr>
            <p:ph type="sldNum" sz="quarter" idx="12"/>
          </p:nvPr>
        </p:nvSpPr>
        <p:spPr/>
        <p:txBody>
          <a:bodyPr/>
          <a:lstStyle/>
          <a:p>
            <a:fld id="{C44DE065-AECD-4318-A9B3-D24094ECC237}" type="slidenum">
              <a:rPr lang="he-IL" smtClean="0"/>
              <a:t>6</a:t>
            </a:fld>
            <a:endParaRPr lang="he-IL"/>
          </a:p>
        </p:txBody>
      </p:sp>
      <p:pic>
        <p:nvPicPr>
          <p:cNvPr id="11" name="תמונה 10">
            <a:extLst>
              <a:ext uri="{FF2B5EF4-FFF2-40B4-BE49-F238E27FC236}">
                <a16:creationId xmlns:a16="http://schemas.microsoft.com/office/drawing/2014/main" id="{CE89A722-436F-9F94-FBE6-F425D57F0DD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544" y="228913"/>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תיבת טקסט 2">
            <a:extLst>
              <a:ext uri="{FF2B5EF4-FFF2-40B4-BE49-F238E27FC236}">
                <a16:creationId xmlns:a16="http://schemas.microsoft.com/office/drawing/2014/main" id="{331840B7-7975-2F24-101F-047E89FDFACC}"/>
              </a:ext>
            </a:extLst>
          </p:cNvPr>
          <p:cNvSpPr txBox="1"/>
          <p:nvPr/>
        </p:nvSpPr>
        <p:spPr>
          <a:xfrm>
            <a:off x="605117" y="1631803"/>
            <a:ext cx="8124564" cy="4330416"/>
          </a:xfrm>
          <a:prstGeom prst="rect">
            <a:avLst/>
          </a:prstGeom>
          <a:noFill/>
        </p:spPr>
        <p:txBody>
          <a:bodyPr wrap="square">
            <a:spAutoFit/>
          </a:bodyPr>
          <a:lstStyle/>
          <a:p>
            <a:pPr algn="ctr">
              <a:lnSpc>
                <a:spcPct val="130000"/>
              </a:lnSpc>
            </a:pPr>
            <a:r>
              <a:rPr lang="he-IL" sz="2000" b="1" dirty="0">
                <a:solidFill>
                  <a:srgbClr val="002060"/>
                </a:solidFill>
                <a:highlight>
                  <a:srgbClr val="FFFF00"/>
                </a:highlight>
                <a:latin typeface="David" panose="020E0502060401010101" pitchFamily="34" charset="-79"/>
              </a:rPr>
              <a:t>הרישום לכיתות ז' בחטיבות הביניים הממלכתיות בפתח תקווה הוא על פי בתי הספר היסודיים המזינים אותן, או על פי אזור רישום.</a:t>
            </a:r>
          </a:p>
          <a:p>
            <a:pPr marL="342900" indent="-342900" algn="just">
              <a:lnSpc>
                <a:spcPct val="130000"/>
              </a:lnSpc>
              <a:buFont typeface="Wingdings" panose="05000000000000000000" pitchFamily="2" charset="2"/>
              <a:buChar char="ü"/>
            </a:pPr>
            <a:endParaRPr lang="he-IL" sz="2000" b="1" dirty="0">
              <a:solidFill>
                <a:srgbClr val="002060"/>
              </a:solidFill>
              <a:highlight>
                <a:srgbClr val="FFFF00"/>
              </a:highlight>
              <a:latin typeface="David" panose="020E0502060401010101" pitchFamily="34" charset="-79"/>
            </a:endParaRPr>
          </a:p>
          <a:p>
            <a:pPr marL="342900" indent="-342900" algn="just">
              <a:lnSpc>
                <a:spcPct val="130000"/>
              </a:lnSpc>
              <a:buFont typeface="Wingdings" panose="05000000000000000000" pitchFamily="2" charset="2"/>
              <a:buChar char="ü"/>
            </a:pPr>
            <a:r>
              <a:rPr lang="he-IL" sz="2400" b="1" dirty="0">
                <a:solidFill>
                  <a:srgbClr val="663300"/>
                </a:solidFill>
                <a:effectLst/>
                <a:ea typeface="David" panose="020E0502060401010101" pitchFamily="34" charset="-79"/>
              </a:rPr>
              <a:t>שלב א' – לאחר הזדהות וכניסה למערכת רישום</a:t>
            </a:r>
          </a:p>
          <a:p>
            <a:pPr algn="just">
              <a:lnSpc>
                <a:spcPct val="130000"/>
              </a:lnSpc>
            </a:pPr>
            <a:r>
              <a:rPr lang="he-IL" sz="2400" b="1" dirty="0">
                <a:solidFill>
                  <a:srgbClr val="663300"/>
                </a:solidFill>
                <a:ea typeface="David" panose="020E0502060401010101" pitchFamily="34" charset="-79"/>
              </a:rPr>
              <a:t>  </a:t>
            </a:r>
            <a:r>
              <a:rPr lang="he-IL" sz="2400" b="1" dirty="0">
                <a:solidFill>
                  <a:srgbClr val="663300"/>
                </a:solidFill>
                <a:effectLst/>
                <a:ea typeface="David" panose="020E0502060401010101" pitchFamily="34" charset="-79"/>
              </a:rPr>
              <a:t> (הקישור לרישום יפורסם בערוצים שונים לקראת הרישום) </a:t>
            </a:r>
            <a:endParaRPr lang="he-IL" sz="2400" b="1" dirty="0">
              <a:solidFill>
                <a:srgbClr val="663300"/>
              </a:solidFill>
              <a:ea typeface="David" panose="020E0502060401010101" pitchFamily="34" charset="-79"/>
            </a:endParaRPr>
          </a:p>
          <a:p>
            <a:pPr marL="520700" indent="-338138" algn="just">
              <a:lnSpc>
                <a:spcPct val="150000"/>
              </a:lnSpc>
              <a:buFont typeface="Arial" panose="020B0604020202020204" pitchFamily="34" charset="0"/>
              <a:buChar char="•"/>
            </a:pPr>
            <a:r>
              <a:rPr lang="he-IL" b="1" dirty="0"/>
              <a:t>עדכון פרטי הורים</a:t>
            </a:r>
          </a:p>
          <a:p>
            <a:pPr marL="520700" indent="-338138" algn="just">
              <a:lnSpc>
                <a:spcPct val="150000"/>
              </a:lnSpc>
              <a:buFont typeface="Arial" panose="020B0604020202020204" pitchFamily="34" charset="0"/>
              <a:buChar char="•"/>
            </a:pPr>
            <a:r>
              <a:rPr lang="he-IL" b="1" dirty="0"/>
              <a:t>עדכון כתובת מגורים (במקרה הצורך)</a:t>
            </a:r>
          </a:p>
          <a:p>
            <a:pPr marL="520700" indent="-338138" algn="just">
              <a:lnSpc>
                <a:spcPct val="150000"/>
              </a:lnSpc>
              <a:buFont typeface="Arial" panose="020B0604020202020204" pitchFamily="34" charset="0"/>
              <a:buChar char="•"/>
            </a:pPr>
            <a:r>
              <a:rPr lang="he-IL" b="1" dirty="0"/>
              <a:t>הנגשה פיזית-מוטורית</a:t>
            </a:r>
          </a:p>
          <a:p>
            <a:pPr marL="520700" indent="-338138" algn="just">
              <a:lnSpc>
                <a:spcPct val="150000"/>
              </a:lnSpc>
              <a:buFont typeface="Arial" panose="020B0604020202020204" pitchFamily="34" charset="0"/>
              <a:buChar char="•"/>
            </a:pPr>
            <a:r>
              <a:rPr lang="he-IL" b="1" dirty="0"/>
              <a:t>בעיות רפואיות הדורשות השגחה צמודה או אלרגיה מסכנת חיים</a:t>
            </a:r>
          </a:p>
          <a:p>
            <a:pPr marL="639762" indent="-457200" algn="just">
              <a:lnSpc>
                <a:spcPct val="150000"/>
              </a:lnSpc>
              <a:buFont typeface="Arial" panose="020B0604020202020204" pitchFamily="34" charset="0"/>
              <a:buChar char="•"/>
            </a:pPr>
            <a:r>
              <a:rPr lang="he-IL" b="1" dirty="0"/>
              <a:t>בחירת חברים</a:t>
            </a:r>
            <a:r>
              <a:rPr lang="en-US" b="1" dirty="0"/>
              <a:t>/</a:t>
            </a:r>
            <a:r>
              <a:rPr lang="he-IL" b="1" dirty="0"/>
              <a:t>חברות</a:t>
            </a:r>
          </a:p>
        </p:txBody>
      </p:sp>
      <p:pic>
        <p:nvPicPr>
          <p:cNvPr id="7" name="תמונה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9681" y="191232"/>
            <a:ext cx="1017918" cy="673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34695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7"/>
                                        </p:tgtEl>
                                        <p:attrNameLst>
                                          <p:attrName>style.visibility</p:attrName>
                                        </p:attrNameLst>
                                      </p:cBhvr>
                                      <p:to>
                                        <p:strVal val="visible"/>
                                      </p:to>
                                    </p:set>
                                    <p:anim calcmode="lin" valueType="num">
                                      <p:cBhvr>
                                        <p:cTn id="7" dur="5000" fill="hold"/>
                                        <p:tgtEl>
                                          <p:spTgt spid="7"/>
                                        </p:tgtEl>
                                        <p:attrNameLst>
                                          <p:attrName>ppt_w</p:attrName>
                                        </p:attrNameLst>
                                      </p:cBhvr>
                                      <p:tavLst>
                                        <p:tav tm="0">
                                          <p:val>
                                            <p:fltVal val="0"/>
                                          </p:val>
                                        </p:tav>
                                        <p:tav tm="100000">
                                          <p:val>
                                            <p:strVal val="#ppt_w"/>
                                          </p:val>
                                        </p:tav>
                                      </p:tavLst>
                                    </p:anim>
                                    <p:anim calcmode="lin" valueType="num">
                                      <p:cBhvr>
                                        <p:cTn id="8" dur="5000" fill="hold"/>
                                        <p:tgtEl>
                                          <p:spTgt spid="7"/>
                                        </p:tgtEl>
                                        <p:attrNameLst>
                                          <p:attrName>ppt_h</p:attrName>
                                        </p:attrNameLst>
                                      </p:cBhvr>
                                      <p:tavLst>
                                        <p:tav tm="0">
                                          <p:val>
                                            <p:fltVal val="0"/>
                                          </p:val>
                                        </p:tav>
                                        <p:tav tm="100000">
                                          <p:val>
                                            <p:strVal val="#ppt_h"/>
                                          </p:val>
                                        </p:tav>
                                      </p:tavLst>
                                    </p:anim>
                                    <p:anim calcmode="lin" valueType="num">
                                      <p:cBhvr>
                                        <p:cTn id="9" dur="5000" fill="hold"/>
                                        <p:tgtEl>
                                          <p:spTgt spid="7"/>
                                        </p:tgtEl>
                                        <p:attrNameLst>
                                          <p:attrName>style.rotation</p:attrName>
                                        </p:attrNameLst>
                                      </p:cBhvr>
                                      <p:tavLst>
                                        <p:tav tm="0">
                                          <p:val>
                                            <p:fltVal val="90"/>
                                          </p:val>
                                        </p:tav>
                                        <p:tav tm="100000">
                                          <p:val>
                                            <p:fltVal val="0"/>
                                          </p:val>
                                        </p:tav>
                                      </p:tavLst>
                                    </p:anim>
                                    <p:animEffect transition="in" filter="fade">
                                      <p:cBhvr>
                                        <p:cTn id="10"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2C245E16-0B02-41F8-8A4B-2F4B262F9517}"/>
              </a:ext>
            </a:extLst>
          </p:cNvPr>
          <p:cNvSpPr txBox="1"/>
          <p:nvPr/>
        </p:nvSpPr>
        <p:spPr>
          <a:xfrm>
            <a:off x="1188720" y="89000"/>
            <a:ext cx="7211796" cy="523220"/>
          </a:xfrm>
          <a:prstGeom prst="rect">
            <a:avLst/>
          </a:prstGeom>
          <a:noFill/>
        </p:spPr>
        <p:txBody>
          <a:bodyPr wrap="square">
            <a:spAutoFit/>
          </a:bodyPr>
          <a:lstStyle>
            <a:defPPr>
              <a:defRPr lang="he-IL"/>
            </a:defPPr>
            <a:lvl1pPr algn="ctr">
              <a:defRPr sz="2800" b="1">
                <a:ln>
                  <a:solidFill>
                    <a:schemeClr val="accent6">
                      <a:lumMod val="75000"/>
                    </a:schemeClr>
                  </a:solidFill>
                </a:ln>
                <a:solidFill>
                  <a:srgbClr val="00B050"/>
                </a:solidFill>
                <a:latin typeface="David" panose="020E0502060401010101" pitchFamily="34" charset="-79"/>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solidFill>
                    <a:srgbClr val="70AD47">
                      <a:lumMod val="75000"/>
                    </a:srgbClr>
                  </a:solidFill>
                </a:ln>
                <a:solidFill>
                  <a:srgbClr val="00B050"/>
                </a:solidFill>
                <a:effectLst/>
                <a:uLnTx/>
                <a:uFillTx/>
                <a:latin typeface="David" panose="020E0502060401010101" pitchFamily="34" charset="-79"/>
                <a:ea typeface="+mn-ea"/>
                <a:cs typeface="Arial" panose="020B0604020202020204" pitchFamily="34" charset="0"/>
              </a:rPr>
              <a:t>רישום עירוני מקוון לחטיבות הביניים</a:t>
            </a:r>
          </a:p>
        </p:txBody>
      </p:sp>
      <p:sp>
        <p:nvSpPr>
          <p:cNvPr id="5" name="תיבת טקסט 4">
            <a:extLst>
              <a:ext uri="{FF2B5EF4-FFF2-40B4-BE49-F238E27FC236}">
                <a16:creationId xmlns:a16="http://schemas.microsoft.com/office/drawing/2014/main" id="{3F36B33D-2312-471A-9FE8-DCF77CF7292F}"/>
              </a:ext>
            </a:extLst>
          </p:cNvPr>
          <p:cNvSpPr txBox="1"/>
          <p:nvPr/>
        </p:nvSpPr>
        <p:spPr>
          <a:xfrm>
            <a:off x="2466321" y="626311"/>
            <a:ext cx="4953000" cy="523220"/>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002060"/>
                </a:solidFill>
                <a:effectLst/>
                <a:highlight>
                  <a:srgbClr val="FFFF00"/>
                </a:highlight>
                <a:uLnTx/>
                <a:uFillTx/>
                <a:latin typeface="David" panose="020E0502060401010101" pitchFamily="34" charset="-79"/>
                <a:ea typeface="+mn-ea"/>
                <a:cs typeface="Arial" panose="020B0604020202020204" pitchFamily="34" charset="0"/>
              </a:rPr>
              <a:t>31.1.25 – 25.2.25</a:t>
            </a:r>
          </a:p>
        </p:txBody>
      </p:sp>
      <p:sp>
        <p:nvSpPr>
          <p:cNvPr id="10" name="תיבת טקסט 9">
            <a:extLst>
              <a:ext uri="{FF2B5EF4-FFF2-40B4-BE49-F238E27FC236}">
                <a16:creationId xmlns:a16="http://schemas.microsoft.com/office/drawing/2014/main" id="{96D92C0C-8CED-4266-8394-5EECD7B588C7}"/>
              </a:ext>
            </a:extLst>
          </p:cNvPr>
          <p:cNvSpPr txBox="1"/>
          <p:nvPr/>
        </p:nvSpPr>
        <p:spPr>
          <a:xfrm>
            <a:off x="554917" y="1149531"/>
            <a:ext cx="8775807" cy="6278642"/>
          </a:xfrm>
          <a:prstGeom prst="rect">
            <a:avLst/>
          </a:prstGeom>
          <a:noFill/>
        </p:spPr>
        <p:txBody>
          <a:bodyPr wrap="square">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he-IL" sz="2800" b="1" i="0" u="none" strike="noStrike" kern="1200" cap="none" spc="0" normalizeH="0" baseline="0" noProof="0" dirty="0">
                <a:ln>
                  <a:noFill/>
                </a:ln>
                <a:solidFill>
                  <a:srgbClr val="663300"/>
                </a:solidFill>
                <a:effectLst/>
                <a:uLnTx/>
                <a:uFillTx/>
                <a:latin typeface="Calibri" panose="020F0502020204030204"/>
                <a:ea typeface="+mn-ea"/>
                <a:cs typeface="Arial" panose="020B0604020202020204" pitchFamily="34" charset="0"/>
              </a:rPr>
              <a:t>שלב ב' – הגשת מועמדות לכיתות עירוניות </a:t>
            </a:r>
          </a:p>
          <a:p>
            <a:pPr marL="342900" marR="0" lvl="0" indent="-342900" algn="just" defTabSz="914400" rtl="1"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he-IL" sz="2000" b="1" i="0" u="sng"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אין חובה </a:t>
            </a:r>
            <a:r>
              <a:rPr kumimoji="0" lang="he-IL" sz="2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להגיש מועמדות לכיתות עירוניות.</a:t>
            </a:r>
          </a:p>
          <a:p>
            <a:pPr marL="520700" marR="0" lvl="0" indent="-338138"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he-IL" sz="2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ניתן להגיש מועמדות </a:t>
            </a:r>
            <a:r>
              <a:rPr kumimoji="0" lang="he-IL" sz="2000" b="0" i="0" u="sng"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ל-</a:t>
            </a:r>
            <a:r>
              <a:rPr kumimoji="0" lang="he-IL" sz="2000" b="1" i="0" u="sng"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1</a:t>
            </a:r>
            <a:r>
              <a:rPr kumimoji="0" lang="he-IL" sz="2000" b="0" i="0" u="sng"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או </a:t>
            </a:r>
            <a:r>
              <a:rPr kumimoji="0" lang="he-IL" sz="2000" b="1" i="0" u="sng"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2</a:t>
            </a:r>
            <a:r>
              <a:rPr kumimoji="0" lang="he-IL" sz="2000" b="0" i="0" u="sng"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כיתות עירוניות בלבד! </a:t>
            </a:r>
          </a:p>
          <a:p>
            <a:pPr marL="525462" marR="0" lvl="0" indent="-342900"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במעמד הרישום העירוני, יש לסמן הגשת מועמדות לכיתת </a:t>
            </a:r>
            <a:r>
              <a:rPr kumimoji="0" lang="he-IL" sz="18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עמ"ט</a:t>
            </a:r>
            <a:r>
              <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(=עתודה מדעית טכנולוגית) למעוניינים להתמיין לכיתה, אך לא למסלולי הלימוד הנוספים בבתי הספר.</a:t>
            </a:r>
          </a:p>
          <a:p>
            <a:pPr marL="520700" marR="0" lvl="0" indent="-338138"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he-IL" sz="18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תהליך השיבוץ לכיתת </a:t>
            </a:r>
            <a:r>
              <a:rPr kumimoji="0" lang="he-IL" sz="1800" b="0" i="0" u="none" strike="noStrike" kern="1200" cap="none" spc="0" normalizeH="0" baseline="0" noProof="0" dirty="0" err="1">
                <a:ln>
                  <a:noFill/>
                </a:ln>
                <a:solidFill>
                  <a:srgbClr val="FF0000"/>
                </a:solidFill>
                <a:effectLst/>
                <a:uLnTx/>
                <a:uFillTx/>
                <a:latin typeface="Calibri" panose="020F0502020204030204"/>
                <a:ea typeface="+mn-ea"/>
                <a:cs typeface="Arial" panose="020B0604020202020204" pitchFamily="34" charset="0"/>
              </a:rPr>
              <a:t>עמ"ט</a:t>
            </a:r>
            <a:r>
              <a:rPr kumimoji="0" lang="he-IL" sz="18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 ולמסלולי הלימוד, </a:t>
            </a:r>
            <a:r>
              <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יערך בבתי הספר, באחריות הצוות המקצועי. </a:t>
            </a:r>
          </a:p>
          <a:p>
            <a:pPr marL="182562" marR="0" lvl="0" indent="0" algn="just" defTabSz="914400" rtl="1" eaLnBrk="1" fontAlgn="auto" latinLnBrk="0" hangingPunct="1">
              <a:lnSpc>
                <a:spcPct val="15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Calibri" panose="020F0502020204030204"/>
                <a:ea typeface="David" panose="020E0502060401010101" pitchFamily="34" charset="-79"/>
                <a:cs typeface="Arial" panose="020B0604020202020204" pitchFamily="34" charset="0"/>
              </a:rPr>
              <a:t>הגשת בקשה לכיתה עירונית, </a:t>
            </a:r>
            <a:r>
              <a:rPr kumimoji="0" lang="he-IL" sz="1800" b="0" i="0" u="sng" strike="noStrike" kern="1200" cap="none" spc="0" normalizeH="0" baseline="0" noProof="0" dirty="0">
                <a:ln>
                  <a:noFill/>
                </a:ln>
                <a:solidFill>
                  <a:prstClr val="black"/>
                </a:solidFill>
                <a:effectLst/>
                <a:uLnTx/>
                <a:uFillTx/>
                <a:latin typeface="Calibri" panose="020F0502020204030204"/>
                <a:ea typeface="David" panose="020E0502060401010101" pitchFamily="34" charset="-79"/>
                <a:cs typeface="Arial" panose="020B0604020202020204" pitchFamily="34" charset="0"/>
              </a:rPr>
              <a:t>משמעותה</a:t>
            </a:r>
            <a:r>
              <a:rPr kumimoji="0" lang="he-IL" sz="1800" b="0" i="0" u="none" strike="noStrike" kern="1200" cap="none" spc="0" normalizeH="0" baseline="0" noProof="0" dirty="0">
                <a:ln>
                  <a:noFill/>
                </a:ln>
                <a:solidFill>
                  <a:prstClr val="black"/>
                </a:solidFill>
                <a:effectLst/>
                <a:uLnTx/>
                <a:uFillTx/>
                <a:latin typeface="Calibri" panose="020F0502020204030204"/>
                <a:ea typeface="David" panose="020E0502060401010101" pitchFamily="34" charset="-79"/>
                <a:cs typeface="Arial" panose="020B0604020202020204" pitchFamily="34" charset="0"/>
              </a:rPr>
              <a:t> בקשה</a:t>
            </a:r>
            <a:r>
              <a:rPr kumimoji="0" lang="he-IL" sz="2000" b="0" i="0" u="none" strike="noStrike" kern="1200" cap="none" spc="0" normalizeH="0" baseline="0" noProof="0" dirty="0">
                <a:ln>
                  <a:noFill/>
                </a:ln>
                <a:solidFill>
                  <a:prstClr val="black"/>
                </a:solidFill>
                <a:effectLst/>
                <a:uLnTx/>
                <a:uFillTx/>
                <a:latin typeface="Calibri" panose="020F0502020204030204"/>
                <a:ea typeface="David" panose="020E0502060401010101" pitchFamily="34" charset="-79"/>
                <a:cs typeface="Arial" panose="020B0604020202020204" pitchFamily="34" charset="0"/>
              </a:rPr>
              <a:t> </a:t>
            </a:r>
            <a:r>
              <a:rPr kumimoji="0" lang="he-IL" sz="2000" b="0" i="0" u="sng" strike="noStrike" kern="1200" cap="none" spc="0" normalizeH="0" baseline="0" noProof="0" dirty="0">
                <a:ln>
                  <a:noFill/>
                </a:ln>
                <a:solidFill>
                  <a:prstClr val="black"/>
                </a:solidFill>
                <a:effectLst/>
                <a:uLnTx/>
                <a:uFillTx/>
                <a:latin typeface="Calibri" panose="020F0502020204030204"/>
                <a:ea typeface="David" panose="020E0502060401010101" pitchFamily="34" charset="-79"/>
                <a:cs typeface="Arial" panose="020B0604020202020204" pitchFamily="34" charset="0"/>
              </a:rPr>
              <a:t>ל</a:t>
            </a:r>
            <a:r>
              <a:rPr kumimoji="0" lang="he-IL" sz="2200" b="1" i="0" u="sng" strike="noStrike" kern="1200" cap="none" spc="0" normalizeH="0" baseline="0" noProof="0" dirty="0">
                <a:ln>
                  <a:noFill/>
                </a:ln>
                <a:solidFill>
                  <a:prstClr val="black"/>
                </a:solidFill>
                <a:effectLst/>
                <a:uLnTx/>
                <a:uFillTx/>
                <a:latin typeface="Calibri" panose="020F0502020204030204"/>
                <a:ea typeface="David" panose="020E0502060401010101" pitchFamily="34" charset="-79"/>
                <a:cs typeface="Arial" panose="020B0604020202020204" pitchFamily="34" charset="0"/>
              </a:rPr>
              <a:t>שיבוץ בבית הספר בו נלמדת הכיתה.</a:t>
            </a:r>
          </a:p>
          <a:p>
            <a:pPr marL="182562" marR="0" lvl="0" indent="0" algn="ctr" defTabSz="914400" rtl="1" eaLnBrk="1" fontAlgn="auto" latinLnBrk="0" hangingPunct="1">
              <a:lnSpc>
                <a:spcPct val="200000"/>
              </a:lnSpc>
              <a:spcBef>
                <a:spcPts val="0"/>
              </a:spcBef>
              <a:spcAft>
                <a:spcPts val="0"/>
              </a:spcAft>
              <a:buClrTx/>
              <a:buSzTx/>
              <a:buFontTx/>
              <a:buNone/>
              <a:tabLst/>
              <a:defRPr/>
            </a:pPr>
            <a:r>
              <a:rPr kumimoji="0" lang="he-IL" sz="2000" b="1" i="0" u="none" strike="noStrike" kern="1200" cap="none" spc="0" normalizeH="0" baseline="0" noProof="0" dirty="0">
                <a:ln>
                  <a:noFill/>
                </a:ln>
                <a:solidFill>
                  <a:srgbClr val="0000CC"/>
                </a:solidFill>
                <a:effectLst/>
                <a:uLnTx/>
                <a:uFillTx/>
                <a:latin typeface="Calibri" panose="020F0502020204030204"/>
                <a:ea typeface="+mn-ea"/>
                <a:cs typeface="Arial" panose="020B0604020202020204" pitchFamily="34" charset="0"/>
              </a:rPr>
              <a:t>נדגיש כי</a:t>
            </a:r>
          </a:p>
          <a:p>
            <a:pPr marL="182562" marR="0" lvl="0" indent="0" algn="ctr" defTabSz="914400" rtl="1" eaLnBrk="1" fontAlgn="auto" latinLnBrk="0" hangingPunct="1">
              <a:lnSpc>
                <a:spcPct val="200000"/>
              </a:lnSpc>
              <a:spcBef>
                <a:spcPts val="0"/>
              </a:spcBef>
              <a:spcAft>
                <a:spcPts val="0"/>
              </a:spcAft>
              <a:buClrTx/>
              <a:buSzTx/>
              <a:buFontTx/>
              <a:buNone/>
              <a:tabLst/>
              <a:defRPr/>
            </a:pPr>
            <a:r>
              <a:rPr kumimoji="0" lang="he-IL" sz="2000" b="1" i="0" u="none" strike="noStrike" kern="1200" cap="none" spc="0" normalizeH="0" baseline="0" noProof="0" dirty="0">
                <a:ln>
                  <a:noFill/>
                </a:ln>
                <a:solidFill>
                  <a:srgbClr val="0000CC"/>
                </a:solidFill>
                <a:effectLst/>
                <a:uLnTx/>
                <a:uFillTx/>
                <a:latin typeface="Calibri" panose="020F0502020204030204"/>
                <a:ea typeface="+mn-ea"/>
                <a:cs typeface="Arial" panose="020B0604020202020204" pitchFamily="34" charset="0"/>
              </a:rPr>
              <a:t>המעבר לבית ספר אחר מחייב חשיבה טרם החלטה, לגבי ההיבט החברתי, </a:t>
            </a:r>
          </a:p>
          <a:p>
            <a:pPr marL="182562" marR="0" lvl="0" indent="0" algn="ctr" defTabSz="914400" rtl="1" eaLnBrk="1" fontAlgn="auto" latinLnBrk="0" hangingPunct="1">
              <a:lnSpc>
                <a:spcPct val="200000"/>
              </a:lnSpc>
              <a:spcBef>
                <a:spcPts val="0"/>
              </a:spcBef>
              <a:spcAft>
                <a:spcPts val="0"/>
              </a:spcAft>
              <a:buClrTx/>
              <a:buSzTx/>
              <a:buFontTx/>
              <a:buNone/>
              <a:tabLst/>
              <a:defRPr/>
            </a:pPr>
            <a:r>
              <a:rPr kumimoji="0" lang="he-IL" sz="2000" b="1" i="0" u="none" strike="noStrike" kern="1200" cap="none" spc="0" normalizeH="0" baseline="0" noProof="0" dirty="0">
                <a:ln>
                  <a:noFill/>
                </a:ln>
                <a:solidFill>
                  <a:srgbClr val="0000CC"/>
                </a:solidFill>
                <a:effectLst/>
                <a:uLnTx/>
                <a:uFillTx/>
                <a:latin typeface="Calibri" panose="020F0502020204030204"/>
                <a:ea typeface="+mn-ea"/>
                <a:cs typeface="Arial" panose="020B0604020202020204" pitchFamily="34" charset="0"/>
              </a:rPr>
              <a:t>      המרחק הגיאוגרפי והיבטים נוספים מבחינת התלמיד/ה והוריו/ה.</a:t>
            </a:r>
          </a:p>
          <a:p>
            <a:pPr marL="520700" marR="0" lvl="0" indent="-338138"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he-IL" sz="2200" b="1" i="0" u="none" strike="noStrike" kern="1200" cap="none" spc="0" normalizeH="0" baseline="0" noProof="0" dirty="0">
              <a:ln>
                <a:noFill/>
              </a:ln>
              <a:solidFill>
                <a:prstClr val="black"/>
              </a:solidFill>
              <a:effectLst/>
              <a:uLnTx/>
              <a:uFillTx/>
              <a:latin typeface="Calibri" panose="020F0502020204030204"/>
              <a:ea typeface="David" panose="020E0502060401010101" pitchFamily="34" charset="-79"/>
              <a:cs typeface="Arial" panose="020B0604020202020204" pitchFamily="34" charset="0"/>
            </a:endParaRPr>
          </a:p>
          <a:p>
            <a:pPr marL="520700" marR="0" lvl="0" indent="-338138" algn="just"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he-IL" sz="2200" b="1" i="0" u="none" strike="noStrike" kern="1200" cap="none" spc="0" normalizeH="0" baseline="0" noProof="0" dirty="0">
              <a:ln>
                <a:noFill/>
              </a:ln>
              <a:solidFill>
                <a:prstClr val="black"/>
              </a:solidFill>
              <a:effectLst/>
              <a:uLnTx/>
              <a:uFillTx/>
              <a:latin typeface="Calibri" panose="020F0502020204030204"/>
              <a:ea typeface="David" panose="020E0502060401010101" pitchFamily="34" charset="-79"/>
              <a:cs typeface="Arial" panose="020B0604020202020204" pitchFamily="34" charset="0"/>
            </a:endParaRPr>
          </a:p>
        </p:txBody>
      </p:sp>
      <p:sp>
        <p:nvSpPr>
          <p:cNvPr id="2" name="מציין מיקום של מספר שקופית 1">
            <a:extLst>
              <a:ext uri="{FF2B5EF4-FFF2-40B4-BE49-F238E27FC236}">
                <a16:creationId xmlns:a16="http://schemas.microsoft.com/office/drawing/2014/main" id="{C340CD1F-E74B-4687-9386-16916B4A22F8}"/>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C44DE065-AECD-4318-A9B3-D24094ECC237}" type="slidenum">
              <a:rPr kumimoji="0" lang="he-IL" sz="975"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7</a:t>
            </a:fld>
            <a:endParaRPr kumimoji="0" lang="he-IL" sz="975"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pic>
        <p:nvPicPr>
          <p:cNvPr id="11" name="תמונה 10">
            <a:extLst>
              <a:ext uri="{FF2B5EF4-FFF2-40B4-BE49-F238E27FC236}">
                <a16:creationId xmlns:a16="http://schemas.microsoft.com/office/drawing/2014/main" id="{CE89A722-436F-9F94-FBE6-F425D57F0DD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544" y="228913"/>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תיזהר VS שים לב - אילמות סלקטיבית- הדס מור">
            <a:extLst>
              <a:ext uri="{FF2B5EF4-FFF2-40B4-BE49-F238E27FC236}">
                <a16:creationId xmlns:a16="http://schemas.microsoft.com/office/drawing/2014/main" id="{C2A94775-F70F-788D-D89B-DDA5B182D1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37568" y="1865614"/>
            <a:ext cx="928753" cy="812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337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2C245E16-0B02-41F8-8A4B-2F4B262F9517}"/>
              </a:ext>
            </a:extLst>
          </p:cNvPr>
          <p:cNvSpPr txBox="1"/>
          <p:nvPr/>
        </p:nvSpPr>
        <p:spPr>
          <a:xfrm>
            <a:off x="1188720" y="89000"/>
            <a:ext cx="7211796" cy="523220"/>
          </a:xfrm>
          <a:prstGeom prst="rect">
            <a:avLst/>
          </a:prstGeom>
          <a:noFill/>
        </p:spPr>
        <p:txBody>
          <a:bodyPr wrap="square">
            <a:spAutoFit/>
          </a:bodyPr>
          <a:lstStyle>
            <a:defPPr>
              <a:defRPr lang="he-IL"/>
            </a:defPPr>
            <a:lvl1pPr algn="ctr">
              <a:defRPr sz="2800" b="1">
                <a:ln>
                  <a:solidFill>
                    <a:schemeClr val="accent6">
                      <a:lumMod val="75000"/>
                    </a:schemeClr>
                  </a:solidFill>
                </a:ln>
                <a:solidFill>
                  <a:srgbClr val="00B050"/>
                </a:solidFill>
                <a:latin typeface="David" panose="020E0502060401010101" pitchFamily="34" charset="-79"/>
              </a:defRPr>
            </a:lvl1pPr>
          </a:lstStyle>
          <a:p>
            <a:r>
              <a:rPr lang="he-IL" dirty="0"/>
              <a:t>רישום עירוני מקוון לחטיבות הביניים</a:t>
            </a:r>
          </a:p>
        </p:txBody>
      </p:sp>
      <p:sp>
        <p:nvSpPr>
          <p:cNvPr id="5" name="תיבת טקסט 4">
            <a:extLst>
              <a:ext uri="{FF2B5EF4-FFF2-40B4-BE49-F238E27FC236}">
                <a16:creationId xmlns:a16="http://schemas.microsoft.com/office/drawing/2014/main" id="{3F36B33D-2312-471A-9FE8-DCF77CF7292F}"/>
              </a:ext>
            </a:extLst>
          </p:cNvPr>
          <p:cNvSpPr txBox="1"/>
          <p:nvPr/>
        </p:nvSpPr>
        <p:spPr>
          <a:xfrm>
            <a:off x="2466321" y="626311"/>
            <a:ext cx="4953000" cy="523220"/>
          </a:xfrm>
          <a:prstGeom prst="rect">
            <a:avLst/>
          </a:prstGeom>
          <a:noFill/>
        </p:spPr>
        <p:txBody>
          <a:bodyPr wrap="square">
            <a:spAutoFit/>
          </a:bodyPr>
          <a:lstStyle/>
          <a:p>
            <a:pPr algn="ctr"/>
            <a:r>
              <a:rPr lang="he-IL" sz="2800" b="1" dirty="0">
                <a:solidFill>
                  <a:srgbClr val="002060"/>
                </a:solidFill>
                <a:highlight>
                  <a:srgbClr val="FFFF00"/>
                </a:highlight>
                <a:latin typeface="David" panose="020E0502060401010101" pitchFamily="34" charset="-79"/>
              </a:rPr>
              <a:t>31.1.25 – 25.2.25</a:t>
            </a:r>
          </a:p>
        </p:txBody>
      </p:sp>
      <p:sp>
        <p:nvSpPr>
          <p:cNvPr id="10" name="תיבת טקסט 9">
            <a:extLst>
              <a:ext uri="{FF2B5EF4-FFF2-40B4-BE49-F238E27FC236}">
                <a16:creationId xmlns:a16="http://schemas.microsoft.com/office/drawing/2014/main" id="{96D92C0C-8CED-4266-8394-5EECD7B588C7}"/>
              </a:ext>
            </a:extLst>
          </p:cNvPr>
          <p:cNvSpPr txBox="1"/>
          <p:nvPr/>
        </p:nvSpPr>
        <p:spPr>
          <a:xfrm>
            <a:off x="240053" y="1328687"/>
            <a:ext cx="9405535" cy="4198072"/>
          </a:xfrm>
          <a:prstGeom prst="rect">
            <a:avLst/>
          </a:prstGeom>
          <a:noFill/>
        </p:spPr>
        <p:txBody>
          <a:bodyPr wrap="square">
            <a:spAutoFit/>
          </a:bodyPr>
          <a:lstStyle/>
          <a:p>
            <a:pPr algn="just">
              <a:lnSpc>
                <a:spcPts val="2400"/>
              </a:lnSpc>
            </a:pPr>
            <a:r>
              <a:rPr lang="he-IL" sz="2800" b="1" dirty="0">
                <a:solidFill>
                  <a:srgbClr val="663300"/>
                </a:solidFill>
              </a:rPr>
              <a:t>המשך שלב ב' – הגשת מועמדות לכיתות עירוניות</a:t>
            </a:r>
            <a:r>
              <a:rPr lang="he-IL" sz="2100" b="1" dirty="0">
                <a:solidFill>
                  <a:srgbClr val="0000CC"/>
                </a:solidFill>
                <a:ea typeface="David" panose="020E0502060401010101" pitchFamily="34" charset="-79"/>
              </a:rPr>
              <a:t> </a:t>
            </a:r>
          </a:p>
          <a:p>
            <a:pPr algn="just">
              <a:lnSpc>
                <a:spcPts val="2400"/>
              </a:lnSpc>
            </a:pPr>
            <a:endParaRPr lang="he-IL" sz="1600" b="1" dirty="0">
              <a:solidFill>
                <a:srgbClr val="0000CC"/>
              </a:solidFill>
              <a:ea typeface="David" panose="020E0502060401010101" pitchFamily="34" charset="-79"/>
            </a:endParaRPr>
          </a:p>
          <a:p>
            <a:pPr marL="342900" marR="0" lvl="0" indent="-342900" algn="just" defTabSz="914400" rtl="1" eaLnBrk="1" fontAlgn="auto" latinLnBrk="0" hangingPunct="1">
              <a:lnSpc>
                <a:spcPct val="130000"/>
              </a:lnSpc>
              <a:spcBef>
                <a:spcPts val="0"/>
              </a:spcBef>
              <a:spcAft>
                <a:spcPts val="0"/>
              </a:spcAft>
              <a:buClrTx/>
              <a:buSzTx/>
              <a:buFont typeface="Wingdings" panose="05000000000000000000" pitchFamily="2" charset="2"/>
              <a:buChar char="ü"/>
              <a:tabLst/>
              <a:defRPr/>
            </a:pPr>
            <a:r>
              <a:rPr kumimoji="0" lang="he-IL" sz="18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ההחלטה לגבי השיבוץ בכיתה העירונית, תתקבל על</a:t>
            </a:r>
            <a:r>
              <a:rPr kumimoji="0" lang="he-IL" sz="1800" b="1" i="0" u="none" strike="noStrike" kern="1200" cap="none" spc="0" normalizeH="0" noProof="0" dirty="0">
                <a:ln>
                  <a:noFill/>
                </a:ln>
                <a:solidFill>
                  <a:srgbClr val="7030A0"/>
                </a:solidFill>
                <a:effectLst/>
                <a:uLnTx/>
                <a:uFillTx/>
                <a:latin typeface="Calibri" panose="020F0502020204030204"/>
                <a:ea typeface="+mn-ea"/>
                <a:cs typeface="Arial" panose="020B0604020202020204" pitchFamily="34" charset="0"/>
              </a:rPr>
              <a:t> </a:t>
            </a:r>
            <a:r>
              <a:rPr kumimoji="0" lang="he-IL" sz="18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פי חוות דעת של הצוות המקצועי בבתי הספר, ובאישור האגף לחינוך על יסודי, בהתאם לשיקולים חינוכיים ומערכתיים. </a:t>
            </a:r>
          </a:p>
          <a:p>
            <a:pPr marL="182562" marR="0" lvl="0" indent="0" algn="r" defTabSz="914400" rtl="1" eaLnBrk="1" fontAlgn="auto" latinLnBrk="0" hangingPunct="1">
              <a:lnSpc>
                <a:spcPct val="200000"/>
              </a:lnSpc>
              <a:spcBef>
                <a:spcPts val="0"/>
              </a:spcBef>
              <a:spcAft>
                <a:spcPts val="0"/>
              </a:spcAft>
              <a:buClrTx/>
              <a:buSzTx/>
              <a:buFontTx/>
              <a:buNone/>
              <a:tabLst/>
              <a:defRPr/>
            </a:pPr>
            <a:r>
              <a:rPr kumimoji="0" lang="he-IL" sz="1600" b="0" i="0"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   </a:t>
            </a:r>
            <a:r>
              <a:rPr kumimoji="0" lang="he-IL" sz="1600" b="0" i="0" u="sng"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(לפיכך, אין לפנות לבתי הספר, בנוגע לקבלת אישור קבלה/ אי קבלה לכיתה העירונית)</a:t>
            </a:r>
          </a:p>
          <a:p>
            <a:pPr marL="520700" marR="0" lvl="0" indent="-338138" algn="just" defTabSz="914400" rtl="1"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במידה והאישור לשיבוץ בכיתה העירונית יתקבל, יעודכן השיבוץ לבית הספר בו נלמדת הכיתה בהתאם, ומקומכם בבית הספר המקורי </a:t>
            </a:r>
            <a:r>
              <a:rPr kumimoji="0" lang="he-IL" sz="2000" b="1" i="0" u="sng"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לא ישמר</a:t>
            </a:r>
            <a:r>
              <a:rPr kumimoji="0" lang="he-IL" sz="2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t>
            </a:r>
          </a:p>
          <a:p>
            <a:pPr marL="468312" marR="0" lvl="0" indent="-285750" algn="just" defTabSz="914400" rtl="1"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במידה ולא התקבלה הבקשה לכיתה עירונית או לחילופין בוטלה על ידכם </a:t>
            </a:r>
            <a:r>
              <a:rPr kumimoji="0" lang="he-IL" sz="1800" b="1"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Arial" panose="020B0604020202020204" pitchFamily="34" charset="0"/>
              </a:rPr>
              <a:t>(ולא יאוחר מה- 20.3.25)</a:t>
            </a:r>
            <a:r>
              <a:rPr kumimoji="0" lang="he-IL"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השיבוץ הקודם נשמר, על פי המוסד המזין בהתאם לאזורי רישום.</a:t>
            </a:r>
            <a:endParaRPr lang="he-IL" sz="2100" b="1" dirty="0">
              <a:solidFill>
                <a:srgbClr val="0000CC"/>
              </a:solidFill>
              <a:ea typeface="David" panose="020E0502060401010101" pitchFamily="34" charset="-79"/>
            </a:endParaRPr>
          </a:p>
        </p:txBody>
      </p:sp>
      <p:sp>
        <p:nvSpPr>
          <p:cNvPr id="2" name="מציין מיקום של מספר שקופית 1">
            <a:extLst>
              <a:ext uri="{FF2B5EF4-FFF2-40B4-BE49-F238E27FC236}">
                <a16:creationId xmlns:a16="http://schemas.microsoft.com/office/drawing/2014/main" id="{C340CD1F-E74B-4687-9386-16916B4A22F8}"/>
              </a:ext>
            </a:extLst>
          </p:cNvPr>
          <p:cNvSpPr>
            <a:spLocks noGrp="1"/>
          </p:cNvSpPr>
          <p:nvPr>
            <p:ph type="sldNum" sz="quarter" idx="12"/>
          </p:nvPr>
        </p:nvSpPr>
        <p:spPr/>
        <p:txBody>
          <a:bodyPr/>
          <a:lstStyle/>
          <a:p>
            <a:fld id="{C44DE065-AECD-4318-A9B3-D24094ECC237}" type="slidenum">
              <a:rPr lang="he-IL" smtClean="0"/>
              <a:t>8</a:t>
            </a:fld>
            <a:endParaRPr lang="he-IL"/>
          </a:p>
        </p:txBody>
      </p:sp>
      <p:pic>
        <p:nvPicPr>
          <p:cNvPr id="11" name="תמונה 10">
            <a:extLst>
              <a:ext uri="{FF2B5EF4-FFF2-40B4-BE49-F238E27FC236}">
                <a16:creationId xmlns:a16="http://schemas.microsoft.com/office/drawing/2014/main" id="{CE89A722-436F-9F94-FBE6-F425D57F0DD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544" y="228913"/>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תמונה 2">
            <a:extLst>
              <a:ext uri="{FF2B5EF4-FFF2-40B4-BE49-F238E27FC236}">
                <a16:creationId xmlns:a16="http://schemas.microsoft.com/office/drawing/2014/main" id="{02FF4231-AD5A-86B0-819B-566D9A83BD71}"/>
              </a:ext>
            </a:extLst>
          </p:cNvPr>
          <p:cNvPicPr>
            <a:picLocks noChangeAspect="1"/>
          </p:cNvPicPr>
          <p:nvPr/>
        </p:nvPicPr>
        <p:blipFill>
          <a:blip r:embed="rId4"/>
          <a:stretch>
            <a:fillRect/>
          </a:stretch>
        </p:blipFill>
        <p:spPr>
          <a:xfrm>
            <a:off x="0" y="5705915"/>
            <a:ext cx="9906000" cy="963167"/>
          </a:xfrm>
          <a:prstGeom prst="rect">
            <a:avLst/>
          </a:prstGeom>
        </p:spPr>
      </p:pic>
      <p:pic>
        <p:nvPicPr>
          <p:cNvPr id="8" name="תמונה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9681" y="191232"/>
            <a:ext cx="1017918" cy="673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9708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8"/>
                                        </p:tgtEl>
                                        <p:attrNameLst>
                                          <p:attrName>style.visibility</p:attrName>
                                        </p:attrNameLst>
                                      </p:cBhvr>
                                      <p:to>
                                        <p:strVal val="visible"/>
                                      </p:to>
                                    </p:set>
                                    <p:anim calcmode="lin" valueType="num">
                                      <p:cBhvr>
                                        <p:cTn id="7" dur="5000" fill="hold"/>
                                        <p:tgtEl>
                                          <p:spTgt spid="8"/>
                                        </p:tgtEl>
                                        <p:attrNameLst>
                                          <p:attrName>ppt_w</p:attrName>
                                        </p:attrNameLst>
                                      </p:cBhvr>
                                      <p:tavLst>
                                        <p:tav tm="0">
                                          <p:val>
                                            <p:fltVal val="0"/>
                                          </p:val>
                                        </p:tav>
                                        <p:tav tm="100000">
                                          <p:val>
                                            <p:strVal val="#ppt_w"/>
                                          </p:val>
                                        </p:tav>
                                      </p:tavLst>
                                    </p:anim>
                                    <p:anim calcmode="lin" valueType="num">
                                      <p:cBhvr>
                                        <p:cTn id="8" dur="5000" fill="hold"/>
                                        <p:tgtEl>
                                          <p:spTgt spid="8"/>
                                        </p:tgtEl>
                                        <p:attrNameLst>
                                          <p:attrName>ppt_h</p:attrName>
                                        </p:attrNameLst>
                                      </p:cBhvr>
                                      <p:tavLst>
                                        <p:tav tm="0">
                                          <p:val>
                                            <p:fltVal val="0"/>
                                          </p:val>
                                        </p:tav>
                                        <p:tav tm="100000">
                                          <p:val>
                                            <p:strVal val="#ppt_h"/>
                                          </p:val>
                                        </p:tav>
                                      </p:tavLst>
                                    </p:anim>
                                    <p:anim calcmode="lin" valueType="num">
                                      <p:cBhvr>
                                        <p:cTn id="9" dur="5000" fill="hold"/>
                                        <p:tgtEl>
                                          <p:spTgt spid="8"/>
                                        </p:tgtEl>
                                        <p:attrNameLst>
                                          <p:attrName>style.rotation</p:attrName>
                                        </p:attrNameLst>
                                      </p:cBhvr>
                                      <p:tavLst>
                                        <p:tav tm="0">
                                          <p:val>
                                            <p:fltVal val="90"/>
                                          </p:val>
                                        </p:tav>
                                        <p:tav tm="100000">
                                          <p:val>
                                            <p:fltVal val="0"/>
                                          </p:val>
                                        </p:tav>
                                      </p:tavLst>
                                    </p:anim>
                                    <p:animEffect transition="in" filter="fade">
                                      <p:cBhvr>
                                        <p:cTn id="10"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0" name="תיבת טקסט 9">
            <a:extLst>
              <a:ext uri="{FF2B5EF4-FFF2-40B4-BE49-F238E27FC236}">
                <a16:creationId xmlns:a16="http://schemas.microsoft.com/office/drawing/2014/main" id="{96D92C0C-8CED-4266-8394-5EECD7B588C7}"/>
              </a:ext>
            </a:extLst>
          </p:cNvPr>
          <p:cNvSpPr txBox="1"/>
          <p:nvPr/>
        </p:nvSpPr>
        <p:spPr>
          <a:xfrm>
            <a:off x="508958" y="3927809"/>
            <a:ext cx="8988725" cy="2400657"/>
          </a:xfrm>
          <a:prstGeom prst="rect">
            <a:avLst/>
          </a:prstGeom>
          <a:noFill/>
        </p:spPr>
        <p:txBody>
          <a:bodyPr wrap="square">
            <a:spAutoFit/>
          </a:bodyPr>
          <a:lstStyle/>
          <a:p>
            <a:pPr marL="342900" indent="-342900" algn="just">
              <a:lnSpc>
                <a:spcPct val="150000"/>
              </a:lnSpc>
              <a:buFont typeface="Wingdings" panose="05000000000000000000" pitchFamily="2" charset="2"/>
              <a:buChar char="ü"/>
            </a:pPr>
            <a:r>
              <a:rPr lang="he-IL" sz="2000" b="1" dirty="0">
                <a:solidFill>
                  <a:srgbClr val="0000CC"/>
                </a:solidFill>
                <a:effectLst/>
                <a:ea typeface="David" panose="020E0502060401010101" pitchFamily="34" charset="-79"/>
              </a:rPr>
              <a:t>חינוך מיוחד</a:t>
            </a:r>
            <a:endParaRPr lang="he-IL" sz="2000" b="1" dirty="0">
              <a:solidFill>
                <a:srgbClr val="0000CC"/>
              </a:solidFill>
              <a:ea typeface="David" panose="020E0502060401010101" pitchFamily="34" charset="-79"/>
            </a:endParaRPr>
          </a:p>
          <a:p>
            <a:pPr marL="265113" algn="just">
              <a:lnSpc>
                <a:spcPct val="150000"/>
              </a:lnSpc>
            </a:pPr>
            <a:r>
              <a:rPr lang="he-IL" sz="2000" dirty="0">
                <a:ea typeface="David" panose="020E0502060401010101" pitchFamily="34" charset="-79"/>
              </a:rPr>
              <a:t>השיבוץ לכיתות חינוך מיוחד באחריות ובסמכות </a:t>
            </a:r>
            <a:r>
              <a:rPr lang="he-IL" sz="2000" b="1" dirty="0">
                <a:ea typeface="David" panose="020E0502060401010101" pitchFamily="34" charset="-79"/>
              </a:rPr>
              <a:t>האגף לחינוך מיוחד </a:t>
            </a:r>
            <a:r>
              <a:rPr lang="he-IL" sz="2000" dirty="0">
                <a:ea typeface="David" panose="020E0502060401010101" pitchFamily="34" charset="-79"/>
              </a:rPr>
              <a:t>ברשות המקומית.</a:t>
            </a:r>
          </a:p>
          <a:p>
            <a:pPr marL="265113" algn="just">
              <a:lnSpc>
                <a:spcPct val="150000"/>
              </a:lnSpc>
            </a:pPr>
            <a:r>
              <a:rPr lang="he-IL" sz="2000" dirty="0">
                <a:ea typeface="David" panose="020E0502060401010101" pitchFamily="34" charset="-79"/>
              </a:rPr>
              <a:t> </a:t>
            </a:r>
            <a:r>
              <a:rPr lang="he-IL" sz="2000" dirty="0"/>
              <a:t>תלמידות ותלמידים הנמצאים בתהליך קבלה או מיועדים להמשיך ללמוד בכיתות החינוך המיוחד, יבצעו רישום מקוון בסטטוס </a:t>
            </a:r>
            <a:r>
              <a:rPr lang="he-IL" sz="2000" b="1" dirty="0">
                <a:solidFill>
                  <a:srgbClr val="C00000"/>
                </a:solidFill>
              </a:rPr>
              <a:t>"בהמתנה לשיבוץ", </a:t>
            </a:r>
            <a:r>
              <a:rPr lang="he-IL" sz="2000" dirty="0"/>
              <a:t>עד לקבלת ההחלטה ב</a:t>
            </a:r>
            <a:r>
              <a:rPr lang="he-IL" sz="2000" dirty="0">
                <a:ea typeface="David" panose="020E0502060401010101" pitchFamily="34" charset="-79"/>
              </a:rPr>
              <a:t>אגף לחינוך מיוחד ברשות המקומית.</a:t>
            </a:r>
            <a:endParaRPr lang="he-IL" sz="2000" dirty="0"/>
          </a:p>
        </p:txBody>
      </p:sp>
      <p:sp>
        <p:nvSpPr>
          <p:cNvPr id="8" name="תיבת טקסט 7">
            <a:extLst>
              <a:ext uri="{FF2B5EF4-FFF2-40B4-BE49-F238E27FC236}">
                <a16:creationId xmlns:a16="http://schemas.microsoft.com/office/drawing/2014/main" id="{4555BF25-DBA5-D2CF-5BB8-4AE2C84B7BAA}"/>
              </a:ext>
            </a:extLst>
          </p:cNvPr>
          <p:cNvSpPr txBox="1"/>
          <p:nvPr/>
        </p:nvSpPr>
        <p:spPr>
          <a:xfrm>
            <a:off x="221545" y="1612511"/>
            <a:ext cx="9215754" cy="1881990"/>
          </a:xfrm>
          <a:prstGeom prst="rect">
            <a:avLst/>
          </a:prstGeom>
          <a:noFill/>
        </p:spPr>
        <p:txBody>
          <a:bodyPr wrap="square">
            <a:spAutoFit/>
          </a:bodyPr>
          <a:lstStyle/>
          <a:p>
            <a:pPr marL="285750" indent="-285750" algn="just">
              <a:lnSpc>
                <a:spcPct val="150000"/>
              </a:lnSpc>
              <a:buFont typeface="Wingdings" panose="05000000000000000000" pitchFamily="2" charset="2"/>
              <a:buChar char="ü"/>
            </a:pPr>
            <a:r>
              <a:rPr lang="he-IL" sz="2000" b="1" dirty="0">
                <a:solidFill>
                  <a:srgbClr val="0000CC"/>
                </a:solidFill>
                <a:effectLst/>
                <a:ea typeface="David" panose="020E0502060401010101" pitchFamily="34" charset="-79"/>
              </a:rPr>
              <a:t>מחוננים</a:t>
            </a:r>
          </a:p>
          <a:p>
            <a:pPr marL="358775" algn="just">
              <a:lnSpc>
                <a:spcPct val="150000"/>
              </a:lnSpc>
            </a:pPr>
            <a:r>
              <a:rPr lang="he-IL" sz="2000" dirty="0"/>
              <a:t>תלמידות ותלמידים שניגשו למבחן לאיתור מחוננים של מכון </a:t>
            </a:r>
            <a:r>
              <a:rPr lang="he-IL" sz="2000" dirty="0" err="1"/>
              <a:t>ראמ"ה</a:t>
            </a:r>
            <a:r>
              <a:rPr lang="he-IL" sz="2000" dirty="0"/>
              <a:t>, </a:t>
            </a:r>
          </a:p>
          <a:p>
            <a:pPr marL="358775" algn="just">
              <a:lnSpc>
                <a:spcPct val="150000"/>
              </a:lnSpc>
            </a:pPr>
            <a:r>
              <a:rPr lang="he-IL" sz="2000" dirty="0"/>
              <a:t>הרישום עבורם בשלב זה יבוצע על פי כתובת המגורים ושיוך לחטיבת הביניים בהתאם. </a:t>
            </a:r>
          </a:p>
          <a:p>
            <a:pPr marL="358775" algn="just">
              <a:lnSpc>
                <a:spcPct val="150000"/>
              </a:lnSpc>
            </a:pPr>
            <a:r>
              <a:rPr lang="he-IL" sz="2000" dirty="0"/>
              <a:t>יקבלו שיבוץ סופי לאחר סיום תהליך מיון וקבלה לכיתת המחוננים </a:t>
            </a:r>
            <a:r>
              <a:rPr lang="he-IL" dirty="0"/>
              <a:t>(צפי לחודש אפריל/מאי).</a:t>
            </a:r>
          </a:p>
        </p:txBody>
      </p:sp>
      <p:sp>
        <p:nvSpPr>
          <p:cNvPr id="9" name="תיבת טקסט 8">
            <a:extLst>
              <a:ext uri="{FF2B5EF4-FFF2-40B4-BE49-F238E27FC236}">
                <a16:creationId xmlns:a16="http://schemas.microsoft.com/office/drawing/2014/main" id="{5C7AB604-0DE6-4125-892A-9F831A7F3628}"/>
              </a:ext>
            </a:extLst>
          </p:cNvPr>
          <p:cNvSpPr txBox="1"/>
          <p:nvPr/>
        </p:nvSpPr>
        <p:spPr>
          <a:xfrm>
            <a:off x="1132526" y="252695"/>
            <a:ext cx="7566798" cy="523220"/>
          </a:xfrm>
          <a:prstGeom prst="rect">
            <a:avLst/>
          </a:prstGeom>
          <a:noFill/>
        </p:spPr>
        <p:txBody>
          <a:bodyPr wrap="square">
            <a:spAutoFit/>
          </a:bodyPr>
          <a:lstStyle>
            <a:defPPr>
              <a:defRPr lang="he-IL"/>
            </a:defPPr>
            <a:lvl1pPr algn="ctr">
              <a:defRPr sz="2800" b="1">
                <a:ln>
                  <a:solidFill>
                    <a:schemeClr val="accent6">
                      <a:lumMod val="75000"/>
                    </a:schemeClr>
                  </a:solidFill>
                </a:ln>
                <a:solidFill>
                  <a:srgbClr val="00B050"/>
                </a:solidFill>
                <a:latin typeface="David" panose="020E0502060401010101" pitchFamily="34" charset="-79"/>
              </a:defRPr>
            </a:lvl1pPr>
          </a:lstStyle>
          <a:p>
            <a:r>
              <a:rPr lang="he-IL" dirty="0"/>
              <a:t>רישום עירוני מקוון עירוני לחטיבות הביניים</a:t>
            </a:r>
          </a:p>
        </p:txBody>
      </p:sp>
      <p:sp>
        <p:nvSpPr>
          <p:cNvPr id="2" name="מציין מיקום של מספר שקופית 1">
            <a:extLst>
              <a:ext uri="{FF2B5EF4-FFF2-40B4-BE49-F238E27FC236}">
                <a16:creationId xmlns:a16="http://schemas.microsoft.com/office/drawing/2014/main" id="{FF6B8C8D-E560-4E0E-9411-8B099C304B98}"/>
              </a:ext>
            </a:extLst>
          </p:cNvPr>
          <p:cNvSpPr>
            <a:spLocks noGrp="1"/>
          </p:cNvSpPr>
          <p:nvPr>
            <p:ph type="sldNum" sz="quarter" idx="12"/>
          </p:nvPr>
        </p:nvSpPr>
        <p:spPr/>
        <p:txBody>
          <a:bodyPr/>
          <a:lstStyle/>
          <a:p>
            <a:fld id="{C44DE065-AECD-4318-A9B3-D24094ECC237}" type="slidenum">
              <a:rPr lang="he-IL" smtClean="0"/>
              <a:t>9</a:t>
            </a:fld>
            <a:endParaRPr lang="he-IL"/>
          </a:p>
        </p:txBody>
      </p:sp>
      <p:sp>
        <p:nvSpPr>
          <p:cNvPr id="12" name="תיבת טקסט 11">
            <a:extLst>
              <a:ext uri="{FF2B5EF4-FFF2-40B4-BE49-F238E27FC236}">
                <a16:creationId xmlns:a16="http://schemas.microsoft.com/office/drawing/2014/main" id="{ABB94AC8-D81C-4552-B2BB-04AFDC990FBD}"/>
              </a:ext>
            </a:extLst>
          </p:cNvPr>
          <p:cNvSpPr txBox="1"/>
          <p:nvPr/>
        </p:nvSpPr>
        <p:spPr>
          <a:xfrm>
            <a:off x="2664772" y="861917"/>
            <a:ext cx="4953000" cy="523220"/>
          </a:xfrm>
          <a:prstGeom prst="rect">
            <a:avLst/>
          </a:prstGeom>
          <a:noFill/>
        </p:spPr>
        <p:txBody>
          <a:bodyPr wrap="square">
            <a:spAutoFit/>
          </a:bodyPr>
          <a:lstStyle/>
          <a:p>
            <a:pPr algn="ctr"/>
            <a:r>
              <a:rPr lang="he-IL" sz="2800" b="1" dirty="0">
                <a:solidFill>
                  <a:srgbClr val="002060"/>
                </a:solidFill>
                <a:highlight>
                  <a:srgbClr val="FFFF00"/>
                </a:highlight>
                <a:latin typeface="David" panose="020E0502060401010101" pitchFamily="34" charset="-79"/>
              </a:rPr>
              <a:t>31.1.25 – 25.2.25</a:t>
            </a:r>
          </a:p>
        </p:txBody>
      </p:sp>
      <p:grpSp>
        <p:nvGrpSpPr>
          <p:cNvPr id="18" name="קבוצה 17">
            <a:extLst>
              <a:ext uri="{FF2B5EF4-FFF2-40B4-BE49-F238E27FC236}">
                <a16:creationId xmlns:a16="http://schemas.microsoft.com/office/drawing/2014/main" id="{D043CEA3-BD9B-4BA7-ADE5-467130906771}"/>
              </a:ext>
            </a:extLst>
          </p:cNvPr>
          <p:cNvGrpSpPr/>
          <p:nvPr/>
        </p:nvGrpSpPr>
        <p:grpSpPr>
          <a:xfrm>
            <a:off x="0" y="268304"/>
            <a:ext cx="1357772" cy="593613"/>
            <a:chOff x="-172189" y="100030"/>
            <a:chExt cx="1357772" cy="593613"/>
          </a:xfrm>
        </p:grpSpPr>
        <p:sp>
          <p:nvSpPr>
            <p:cNvPr id="19" name="TextBox 18"/>
            <p:cNvSpPr txBox="1"/>
            <p:nvPr/>
          </p:nvSpPr>
          <p:spPr>
            <a:xfrm>
              <a:off x="-172189" y="485894"/>
              <a:ext cx="1357772" cy="207749"/>
            </a:xfrm>
            <a:prstGeom prst="rect">
              <a:avLst/>
            </a:prstGeom>
            <a:noFill/>
          </p:spPr>
          <p:txBody>
            <a:bodyPr wrap="square" rtlCol="1">
              <a:spAutoFit/>
            </a:bodyPr>
            <a:lstStyle/>
            <a:p>
              <a:pPr algn="ctr"/>
              <a:r>
                <a:rPr lang="he-IL" sz="750" b="1" dirty="0" err="1"/>
                <a:t>האגףלחינוך</a:t>
              </a:r>
              <a:r>
                <a:rPr lang="he-IL" sz="750" b="1" dirty="0"/>
                <a:t> על יסודי</a:t>
              </a:r>
            </a:p>
          </p:txBody>
        </p:sp>
        <p:pic>
          <p:nvPicPr>
            <p:cNvPr id="20" name="תמונה 19">
              <a:extLst>
                <a:ext uri="{FF2B5EF4-FFF2-40B4-BE49-F238E27FC236}">
                  <a16:creationId xmlns:a16="http://schemas.microsoft.com/office/drawing/2014/main" id="{25A05A37-40D2-47F9-A1CC-6180297003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21" y="100030"/>
              <a:ext cx="787234" cy="427406"/>
            </a:xfrm>
            <a:prstGeom prst="rect">
              <a:avLst/>
            </a:prstGeom>
          </p:spPr>
        </p:pic>
      </p:grpSp>
      <p:pic>
        <p:nvPicPr>
          <p:cNvPr id="11" name="תמונה 10">
            <a:extLst>
              <a:ext uri="{FF2B5EF4-FFF2-40B4-BE49-F238E27FC236}">
                <a16:creationId xmlns:a16="http://schemas.microsoft.com/office/drawing/2014/main" id="{CE89A722-436F-9F94-FBE6-F425D57F0DD7}"/>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544" y="228913"/>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תמונה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9681" y="191232"/>
            <a:ext cx="1017918" cy="673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2298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13"/>
                                        </p:tgtEl>
                                        <p:attrNameLst>
                                          <p:attrName>style.visibility</p:attrName>
                                        </p:attrNameLst>
                                      </p:cBhvr>
                                      <p:to>
                                        <p:strVal val="visible"/>
                                      </p:to>
                                    </p:set>
                                    <p:anim calcmode="lin" valueType="num">
                                      <p:cBhvr>
                                        <p:cTn id="7" dur="5000" fill="hold"/>
                                        <p:tgtEl>
                                          <p:spTgt spid="13"/>
                                        </p:tgtEl>
                                        <p:attrNameLst>
                                          <p:attrName>ppt_w</p:attrName>
                                        </p:attrNameLst>
                                      </p:cBhvr>
                                      <p:tavLst>
                                        <p:tav tm="0">
                                          <p:val>
                                            <p:fltVal val="0"/>
                                          </p:val>
                                        </p:tav>
                                        <p:tav tm="100000">
                                          <p:val>
                                            <p:strVal val="#ppt_w"/>
                                          </p:val>
                                        </p:tav>
                                      </p:tavLst>
                                    </p:anim>
                                    <p:anim calcmode="lin" valueType="num">
                                      <p:cBhvr>
                                        <p:cTn id="8" dur="5000" fill="hold"/>
                                        <p:tgtEl>
                                          <p:spTgt spid="13"/>
                                        </p:tgtEl>
                                        <p:attrNameLst>
                                          <p:attrName>ppt_h</p:attrName>
                                        </p:attrNameLst>
                                      </p:cBhvr>
                                      <p:tavLst>
                                        <p:tav tm="0">
                                          <p:val>
                                            <p:fltVal val="0"/>
                                          </p:val>
                                        </p:tav>
                                        <p:tav tm="100000">
                                          <p:val>
                                            <p:strVal val="#ppt_h"/>
                                          </p:val>
                                        </p:tav>
                                      </p:tavLst>
                                    </p:anim>
                                    <p:anim calcmode="lin" valueType="num">
                                      <p:cBhvr>
                                        <p:cTn id="9" dur="5000" fill="hold"/>
                                        <p:tgtEl>
                                          <p:spTgt spid="13"/>
                                        </p:tgtEl>
                                        <p:attrNameLst>
                                          <p:attrName>style.rotation</p:attrName>
                                        </p:attrNameLst>
                                      </p:cBhvr>
                                      <p:tavLst>
                                        <p:tav tm="0">
                                          <p:val>
                                            <p:fltVal val="90"/>
                                          </p:val>
                                        </p:tav>
                                        <p:tav tm="100000">
                                          <p:val>
                                            <p:fltVal val="0"/>
                                          </p:val>
                                        </p:tav>
                                      </p:tavLst>
                                    </p:anim>
                                    <p:animEffect transition="in" filter="fade">
                                      <p:cBhvr>
                                        <p:cTn id="10" dur="5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0" name="תיבת טקסט 9">
            <a:extLst>
              <a:ext uri="{FF2B5EF4-FFF2-40B4-BE49-F238E27FC236}">
                <a16:creationId xmlns:a16="http://schemas.microsoft.com/office/drawing/2014/main" id="{9D8C72D1-66D9-4186-BEB5-09760C25D678}"/>
              </a:ext>
            </a:extLst>
          </p:cNvPr>
          <p:cNvSpPr txBox="1"/>
          <p:nvPr/>
        </p:nvSpPr>
        <p:spPr>
          <a:xfrm>
            <a:off x="257788" y="2336615"/>
            <a:ext cx="8748189" cy="3728649"/>
          </a:xfrm>
          <a:prstGeom prst="rect">
            <a:avLst/>
          </a:prstGeom>
          <a:noFill/>
        </p:spPr>
        <p:txBody>
          <a:bodyPr wrap="square">
            <a:spAutoFit/>
          </a:bodyPr>
          <a:lstStyle/>
          <a:p>
            <a:pPr marL="285750" indent="-285750" algn="just">
              <a:lnSpc>
                <a:spcPct val="150000"/>
              </a:lnSpc>
              <a:buFont typeface="Wingdings" panose="05000000000000000000" pitchFamily="2" charset="2"/>
              <a:buChar char="ü"/>
            </a:pPr>
            <a:r>
              <a:rPr lang="he-IL" sz="2000" b="1" dirty="0">
                <a:solidFill>
                  <a:srgbClr val="0000CC"/>
                </a:solidFill>
                <a:effectLst/>
                <a:ea typeface="David" panose="020E0502060401010101" pitchFamily="34" charset="-79"/>
              </a:rPr>
              <a:t>הגשת מועמדות</a:t>
            </a:r>
            <a:r>
              <a:rPr lang="he-IL" sz="2000" b="1" dirty="0">
                <a:solidFill>
                  <a:srgbClr val="0000CC"/>
                </a:solidFill>
              </a:rPr>
              <a:t> לכיתת עתודה מדעית טכנולוגית (עמ"ט) </a:t>
            </a:r>
          </a:p>
          <a:p>
            <a:pPr marL="342900" indent="-342900" algn="just">
              <a:lnSpc>
                <a:spcPct val="150000"/>
              </a:lnSpc>
              <a:buFont typeface="Arial" panose="020B0604020202020204" pitchFamily="34" charset="0"/>
              <a:buChar char="•"/>
            </a:pPr>
            <a:r>
              <a:rPr lang="he-IL" sz="2000" dirty="0"/>
              <a:t>    במעמד הרישום המקוון יש לציין אם הנך מעוניין/ת להגיש מועמדות לכיתת </a:t>
            </a:r>
            <a:r>
              <a:rPr lang="he-IL" sz="2000" dirty="0" err="1"/>
              <a:t>עמ"ט</a:t>
            </a:r>
            <a:r>
              <a:rPr lang="he-IL" sz="2000" dirty="0"/>
              <a:t>.</a:t>
            </a:r>
          </a:p>
          <a:p>
            <a:pPr marL="342900" indent="-342900" algn="just">
              <a:lnSpc>
                <a:spcPct val="150000"/>
              </a:lnSpc>
              <a:buFont typeface="Arial" panose="020B0604020202020204" pitchFamily="34" charset="0"/>
              <a:buChar char="•"/>
            </a:pPr>
            <a:r>
              <a:rPr lang="he-IL" sz="2000" dirty="0"/>
              <a:t>    חשוב להדגיש שלא מדובר בכיתה עירונית ולפיכך הבקשה תועבר לטיפול </a:t>
            </a:r>
          </a:p>
          <a:p>
            <a:pPr algn="just">
              <a:lnSpc>
                <a:spcPct val="150000"/>
              </a:lnSpc>
            </a:pPr>
            <a:r>
              <a:rPr lang="he-IL" sz="2000" dirty="0"/>
              <a:t>         בחטיבת הביניים בה שובצת.</a:t>
            </a:r>
          </a:p>
          <a:p>
            <a:pPr algn="just">
              <a:lnSpc>
                <a:spcPct val="150000"/>
              </a:lnSpc>
            </a:pPr>
            <a:endParaRPr lang="he-IL" sz="1200" dirty="0"/>
          </a:p>
          <a:p>
            <a:pPr algn="just">
              <a:lnSpc>
                <a:spcPct val="150000"/>
              </a:lnSpc>
            </a:pPr>
            <a:r>
              <a:rPr lang="he-IL" sz="2000" dirty="0"/>
              <a:t>*** </a:t>
            </a:r>
            <a:r>
              <a:rPr lang="he-IL" sz="2000" u="sng" dirty="0"/>
              <a:t>שימו לב! </a:t>
            </a:r>
          </a:p>
          <a:p>
            <a:pPr marL="342900" indent="-342900" algn="just">
              <a:lnSpc>
                <a:spcPct val="150000"/>
              </a:lnSpc>
              <a:buFont typeface="Arial" panose="020B0604020202020204" pitchFamily="34" charset="0"/>
              <a:buChar char="•"/>
            </a:pPr>
            <a:r>
              <a:rPr lang="he-IL" sz="2000" b="1" u="sng" dirty="0"/>
              <a:t>תהליך זה מתקיים בהובלת צוותי החינוך בחטיבות הביניים כתהליך בית ספרי. </a:t>
            </a:r>
          </a:p>
          <a:p>
            <a:pPr marL="342900" indent="-342900" algn="just">
              <a:lnSpc>
                <a:spcPct val="150000"/>
              </a:lnSpc>
              <a:buFont typeface="Arial" panose="020B0604020202020204" pitchFamily="34" charset="0"/>
              <a:buChar char="•"/>
            </a:pPr>
            <a:r>
              <a:rPr lang="he-IL" sz="2000" dirty="0"/>
              <a:t>בתי הספר יעדכנו את ההורים בכתב על השיבוץ בכיתת </a:t>
            </a:r>
            <a:r>
              <a:rPr lang="he-IL" sz="2000" dirty="0" err="1"/>
              <a:t>עמ"ט</a:t>
            </a:r>
            <a:r>
              <a:rPr lang="he-IL" sz="2000" dirty="0"/>
              <a:t>.</a:t>
            </a:r>
          </a:p>
        </p:txBody>
      </p:sp>
      <p:sp>
        <p:nvSpPr>
          <p:cNvPr id="2" name="מציין מיקום של מספר שקופית 1">
            <a:extLst>
              <a:ext uri="{FF2B5EF4-FFF2-40B4-BE49-F238E27FC236}">
                <a16:creationId xmlns:a16="http://schemas.microsoft.com/office/drawing/2014/main" id="{D2E10E62-ECA8-4BCF-BEC1-C9F3A8476ED7}"/>
              </a:ext>
            </a:extLst>
          </p:cNvPr>
          <p:cNvSpPr>
            <a:spLocks noGrp="1"/>
          </p:cNvSpPr>
          <p:nvPr>
            <p:ph type="sldNum" sz="quarter" idx="12"/>
          </p:nvPr>
        </p:nvSpPr>
        <p:spPr/>
        <p:txBody>
          <a:bodyPr/>
          <a:lstStyle/>
          <a:p>
            <a:fld id="{C44DE065-AECD-4318-A9B3-D24094ECC237}" type="slidenum">
              <a:rPr lang="he-IL" smtClean="0"/>
              <a:t>10</a:t>
            </a:fld>
            <a:endParaRPr lang="he-IL"/>
          </a:p>
        </p:txBody>
      </p:sp>
      <p:sp>
        <p:nvSpPr>
          <p:cNvPr id="14" name="תיבת טקסט 13">
            <a:extLst>
              <a:ext uri="{FF2B5EF4-FFF2-40B4-BE49-F238E27FC236}">
                <a16:creationId xmlns:a16="http://schemas.microsoft.com/office/drawing/2014/main" id="{CFA82C69-7EB8-4AF1-AB21-FA6110096F16}"/>
              </a:ext>
            </a:extLst>
          </p:cNvPr>
          <p:cNvSpPr txBox="1"/>
          <p:nvPr/>
        </p:nvSpPr>
        <p:spPr>
          <a:xfrm>
            <a:off x="1350754" y="451898"/>
            <a:ext cx="7566798" cy="523220"/>
          </a:xfrm>
          <a:prstGeom prst="rect">
            <a:avLst/>
          </a:prstGeom>
          <a:noFill/>
        </p:spPr>
        <p:txBody>
          <a:bodyPr wrap="square">
            <a:spAutoFit/>
          </a:bodyPr>
          <a:lstStyle>
            <a:defPPr>
              <a:defRPr lang="he-IL"/>
            </a:defPPr>
            <a:lvl1pPr algn="ctr">
              <a:defRPr sz="2800" b="1">
                <a:ln>
                  <a:solidFill>
                    <a:schemeClr val="accent6">
                      <a:lumMod val="75000"/>
                    </a:schemeClr>
                  </a:solidFill>
                </a:ln>
                <a:solidFill>
                  <a:srgbClr val="00B050"/>
                </a:solidFill>
                <a:latin typeface="David" panose="020E0502060401010101" pitchFamily="34" charset="-79"/>
              </a:defRPr>
            </a:lvl1pPr>
          </a:lstStyle>
          <a:p>
            <a:r>
              <a:rPr lang="he-IL" dirty="0"/>
              <a:t>רישום עירוני מקוון עירוני לחטיבות הביניים</a:t>
            </a:r>
          </a:p>
        </p:txBody>
      </p:sp>
      <p:sp>
        <p:nvSpPr>
          <p:cNvPr id="9" name="תיבת טקסט 8">
            <a:extLst>
              <a:ext uri="{FF2B5EF4-FFF2-40B4-BE49-F238E27FC236}">
                <a16:creationId xmlns:a16="http://schemas.microsoft.com/office/drawing/2014/main" id="{27BEB9A0-5F8F-4A63-A3EF-39E2CCBC7B45}"/>
              </a:ext>
            </a:extLst>
          </p:cNvPr>
          <p:cNvSpPr txBox="1"/>
          <p:nvPr/>
        </p:nvSpPr>
        <p:spPr>
          <a:xfrm>
            <a:off x="2657653" y="1406211"/>
            <a:ext cx="4953000" cy="523220"/>
          </a:xfrm>
          <a:prstGeom prst="rect">
            <a:avLst/>
          </a:prstGeom>
          <a:noFill/>
        </p:spPr>
        <p:txBody>
          <a:bodyPr wrap="square">
            <a:spAutoFit/>
          </a:bodyPr>
          <a:lstStyle/>
          <a:p>
            <a:pPr algn="ctr"/>
            <a:r>
              <a:rPr lang="he-IL" sz="2800" b="1" dirty="0">
                <a:solidFill>
                  <a:srgbClr val="002060"/>
                </a:solidFill>
                <a:highlight>
                  <a:srgbClr val="FFFF00"/>
                </a:highlight>
                <a:latin typeface="David" panose="020E0502060401010101" pitchFamily="34" charset="-79"/>
              </a:rPr>
              <a:t>31.1.25 – 25.2.25</a:t>
            </a:r>
          </a:p>
        </p:txBody>
      </p:sp>
      <p:pic>
        <p:nvPicPr>
          <p:cNvPr id="11" name="תמונה 10">
            <a:extLst>
              <a:ext uri="{FF2B5EF4-FFF2-40B4-BE49-F238E27FC236}">
                <a16:creationId xmlns:a16="http://schemas.microsoft.com/office/drawing/2014/main" id="{CE89A722-436F-9F94-FBE6-F425D57F0DD7}"/>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544" y="228913"/>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תמונה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9681" y="191232"/>
            <a:ext cx="1017918" cy="673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38850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7"/>
                                        </p:tgtEl>
                                        <p:attrNameLst>
                                          <p:attrName>style.visibility</p:attrName>
                                        </p:attrNameLst>
                                      </p:cBhvr>
                                      <p:to>
                                        <p:strVal val="visible"/>
                                      </p:to>
                                    </p:set>
                                    <p:anim calcmode="lin" valueType="num">
                                      <p:cBhvr>
                                        <p:cTn id="7" dur="5000" fill="hold"/>
                                        <p:tgtEl>
                                          <p:spTgt spid="7"/>
                                        </p:tgtEl>
                                        <p:attrNameLst>
                                          <p:attrName>ppt_w</p:attrName>
                                        </p:attrNameLst>
                                      </p:cBhvr>
                                      <p:tavLst>
                                        <p:tav tm="0">
                                          <p:val>
                                            <p:fltVal val="0"/>
                                          </p:val>
                                        </p:tav>
                                        <p:tav tm="100000">
                                          <p:val>
                                            <p:strVal val="#ppt_w"/>
                                          </p:val>
                                        </p:tav>
                                      </p:tavLst>
                                    </p:anim>
                                    <p:anim calcmode="lin" valueType="num">
                                      <p:cBhvr>
                                        <p:cTn id="8" dur="5000" fill="hold"/>
                                        <p:tgtEl>
                                          <p:spTgt spid="7"/>
                                        </p:tgtEl>
                                        <p:attrNameLst>
                                          <p:attrName>ppt_h</p:attrName>
                                        </p:attrNameLst>
                                      </p:cBhvr>
                                      <p:tavLst>
                                        <p:tav tm="0">
                                          <p:val>
                                            <p:fltVal val="0"/>
                                          </p:val>
                                        </p:tav>
                                        <p:tav tm="100000">
                                          <p:val>
                                            <p:strVal val="#ppt_h"/>
                                          </p:val>
                                        </p:tav>
                                      </p:tavLst>
                                    </p:anim>
                                    <p:anim calcmode="lin" valueType="num">
                                      <p:cBhvr>
                                        <p:cTn id="9" dur="5000" fill="hold"/>
                                        <p:tgtEl>
                                          <p:spTgt spid="7"/>
                                        </p:tgtEl>
                                        <p:attrNameLst>
                                          <p:attrName>style.rotation</p:attrName>
                                        </p:attrNameLst>
                                      </p:cBhvr>
                                      <p:tavLst>
                                        <p:tav tm="0">
                                          <p:val>
                                            <p:fltVal val="90"/>
                                          </p:val>
                                        </p:tav>
                                        <p:tav tm="100000">
                                          <p:val>
                                            <p:fltVal val="0"/>
                                          </p:val>
                                        </p:tav>
                                      </p:tavLst>
                                    </p:anim>
                                    <p:animEffect transition="in" filter="fade">
                                      <p:cBhvr>
                                        <p:cTn id="10"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DA45052B-8164-4E1E-BD5B-9B2C0A4B6D35}"/>
              </a:ext>
            </a:extLst>
          </p:cNvPr>
          <p:cNvSpPr txBox="1"/>
          <p:nvPr/>
        </p:nvSpPr>
        <p:spPr>
          <a:xfrm>
            <a:off x="1795463" y="176175"/>
            <a:ext cx="6411838" cy="523220"/>
          </a:xfrm>
          <a:prstGeom prst="rect">
            <a:avLst/>
          </a:prstGeom>
          <a:noFill/>
        </p:spPr>
        <p:txBody>
          <a:bodyPr wrap="square">
            <a:spAutoFit/>
          </a:bodyPr>
          <a:lstStyle>
            <a:defPPr>
              <a:defRPr lang="he-IL"/>
            </a:defPPr>
            <a:lvl1pPr algn="ctr">
              <a:defRPr sz="2800" b="1">
                <a:ln>
                  <a:solidFill>
                    <a:schemeClr val="accent6">
                      <a:lumMod val="75000"/>
                    </a:schemeClr>
                  </a:solidFill>
                </a:ln>
                <a:solidFill>
                  <a:srgbClr val="00B050"/>
                </a:solidFill>
                <a:latin typeface="David" panose="020E0502060401010101" pitchFamily="34" charset="-79"/>
              </a:defRPr>
            </a:lvl1pPr>
          </a:lstStyle>
          <a:p>
            <a:r>
              <a:rPr lang="he-IL" dirty="0"/>
              <a:t>ראיונות ותהליכי קבלה לכיתות עירוניות</a:t>
            </a:r>
          </a:p>
        </p:txBody>
      </p:sp>
      <p:sp>
        <p:nvSpPr>
          <p:cNvPr id="6" name="תיבת טקסט 5">
            <a:extLst>
              <a:ext uri="{FF2B5EF4-FFF2-40B4-BE49-F238E27FC236}">
                <a16:creationId xmlns:a16="http://schemas.microsoft.com/office/drawing/2014/main" id="{13062F81-5BF7-4187-8601-C26EAFBD1D26}"/>
              </a:ext>
            </a:extLst>
          </p:cNvPr>
          <p:cNvSpPr txBox="1"/>
          <p:nvPr/>
        </p:nvSpPr>
        <p:spPr>
          <a:xfrm>
            <a:off x="307060" y="1187301"/>
            <a:ext cx="9388644" cy="4247317"/>
          </a:xfrm>
          <a:prstGeom prst="rect">
            <a:avLst/>
          </a:prstGeom>
          <a:noFill/>
        </p:spPr>
        <p:txBody>
          <a:bodyPr wrap="square">
            <a:spAutoFit/>
          </a:bodyPr>
          <a:lstStyle/>
          <a:p>
            <a:pPr marL="342900" indent="-342900">
              <a:lnSpc>
                <a:spcPct val="150000"/>
              </a:lnSpc>
              <a:buFont typeface="Wingdings" panose="05000000000000000000" pitchFamily="2" charset="2"/>
              <a:buChar char="ü"/>
            </a:pPr>
            <a:r>
              <a:rPr lang="he-IL" dirty="0">
                <a:ea typeface="David" panose="020E0502060401010101" pitchFamily="34" charset="-79"/>
              </a:rPr>
              <a:t>ערבי חשיפה לכיתות העירוניות יתקיימו בין התאריכים </a:t>
            </a:r>
            <a:r>
              <a:rPr lang="he-IL" b="1" dirty="0">
                <a:highlight>
                  <a:srgbClr val="00FFFF"/>
                </a:highlight>
                <a:ea typeface="David" panose="020E0502060401010101" pitchFamily="34" charset="-79"/>
              </a:rPr>
              <a:t>10.1.25– 31.1.25</a:t>
            </a:r>
            <a:r>
              <a:rPr lang="he-IL" dirty="0"/>
              <a:t> </a:t>
            </a:r>
          </a:p>
          <a:p>
            <a:pPr marL="342900" indent="-342900">
              <a:lnSpc>
                <a:spcPct val="150000"/>
              </a:lnSpc>
              <a:buFont typeface="Wingdings" panose="05000000000000000000" pitchFamily="2" charset="2"/>
              <a:buChar char="ü"/>
            </a:pPr>
            <a:r>
              <a:rPr lang="he-IL" dirty="0">
                <a:ea typeface="David" panose="020E0502060401010101" pitchFamily="34" charset="-79"/>
              </a:rPr>
              <a:t>תלמידים שהגישו מועמדות לכיתות עירוניות במעמד הרישום המקוון, יזומנו על ידי בית הספר הרלוונטי לראיונות ותהליכי קבלה.</a:t>
            </a:r>
          </a:p>
          <a:p>
            <a:pPr marL="342900" indent="-342900">
              <a:lnSpc>
                <a:spcPct val="150000"/>
              </a:lnSpc>
              <a:buFont typeface="Wingdings" panose="05000000000000000000" pitchFamily="2" charset="2"/>
              <a:buChar char="ü"/>
            </a:pPr>
            <a:r>
              <a:rPr lang="he-IL" dirty="0">
                <a:ea typeface="David" panose="020E0502060401010101" pitchFamily="34" charset="-79"/>
              </a:rPr>
              <a:t>מועדי הראיונות ותהליכי הקבלה, יימסרו לתלמידים על ידי חטיבות הביניים ואף יפורסמו ע"י האגף לחינוך על יסודי בערוצים השונים.</a:t>
            </a:r>
          </a:p>
          <a:p>
            <a:pPr marL="342900" indent="-342900">
              <a:lnSpc>
                <a:spcPct val="150000"/>
              </a:lnSpc>
              <a:buFont typeface="Wingdings" panose="05000000000000000000" pitchFamily="2" charset="2"/>
              <a:buChar char="ü"/>
            </a:pPr>
            <a:r>
              <a:rPr lang="he-IL" dirty="0">
                <a:ea typeface="David" panose="020E0502060401010101" pitchFamily="34" charset="-79"/>
              </a:rPr>
              <a:t>המערך העירוני מאפשר מועדים נפרדים לימי ראיונות ותהליכי קבלה לכלל הכיתות העירוניות על מנת לאפשר שיוויון הזדמנויות לכלל התלמידים.</a:t>
            </a:r>
          </a:p>
          <a:p>
            <a:pPr marL="342900" indent="-342900">
              <a:lnSpc>
                <a:spcPct val="150000"/>
              </a:lnSpc>
              <a:buFont typeface="Wingdings" panose="05000000000000000000" pitchFamily="2" charset="2"/>
              <a:buChar char="ü"/>
            </a:pPr>
            <a:r>
              <a:rPr lang="he-IL" dirty="0">
                <a:ea typeface="David" panose="020E0502060401010101" pitchFamily="34" charset="-79"/>
              </a:rPr>
              <a:t>עד לסוף מרץ 2025, תשלחנה תשובות להורים לכתובות הדוא"ל כפי שמולאו במעמד הרישום המקוון.</a:t>
            </a:r>
          </a:p>
          <a:p>
            <a:pPr marL="342900" indent="-342900">
              <a:lnSpc>
                <a:spcPct val="150000"/>
              </a:lnSpc>
              <a:buFont typeface="Wingdings" panose="05000000000000000000" pitchFamily="2" charset="2"/>
              <a:buChar char="ü"/>
            </a:pPr>
            <a:r>
              <a:rPr lang="he-IL" dirty="0">
                <a:ea typeface="David" panose="020E0502060401010101" pitchFamily="34" charset="-79"/>
              </a:rPr>
              <a:t>ניתן להסיר מועמדות לכיתה העירונית לא יאוחר מתאריך </a:t>
            </a:r>
            <a:r>
              <a:rPr lang="he-IL" b="1" u="sng" dirty="0">
                <a:highlight>
                  <a:srgbClr val="00FFFF"/>
                </a:highlight>
                <a:ea typeface="David" panose="020E0502060401010101" pitchFamily="34" charset="-79"/>
              </a:rPr>
              <a:t>20.3.25</a:t>
            </a:r>
            <a:r>
              <a:rPr lang="he-IL" dirty="0">
                <a:ea typeface="David" panose="020E0502060401010101" pitchFamily="34" charset="-79"/>
              </a:rPr>
              <a:t>, </a:t>
            </a:r>
            <a:r>
              <a:rPr lang="he-IL" b="1" dirty="0">
                <a:ea typeface="David" panose="020E0502060401010101" pitchFamily="34" charset="-79"/>
              </a:rPr>
              <a:t>בהודעה כתובה לבית הספר </a:t>
            </a:r>
            <a:r>
              <a:rPr lang="he-IL" dirty="0">
                <a:ea typeface="David" panose="020E0502060401010101" pitchFamily="34" charset="-79"/>
              </a:rPr>
              <a:t>בו נלמדת הכיתה וללא צורך בהגשת בקשת העברה לרשות המקומית. </a:t>
            </a:r>
          </a:p>
        </p:txBody>
      </p:sp>
      <p:sp>
        <p:nvSpPr>
          <p:cNvPr id="2" name="מציין מיקום של מספר שקופית 1">
            <a:extLst>
              <a:ext uri="{FF2B5EF4-FFF2-40B4-BE49-F238E27FC236}">
                <a16:creationId xmlns:a16="http://schemas.microsoft.com/office/drawing/2014/main" id="{B2795EE0-CE00-4388-92CC-9B44ECC5B945}"/>
              </a:ext>
            </a:extLst>
          </p:cNvPr>
          <p:cNvSpPr>
            <a:spLocks noGrp="1"/>
          </p:cNvSpPr>
          <p:nvPr>
            <p:ph type="sldNum" sz="quarter" idx="12"/>
          </p:nvPr>
        </p:nvSpPr>
        <p:spPr/>
        <p:txBody>
          <a:bodyPr/>
          <a:lstStyle/>
          <a:p>
            <a:fld id="{C44DE065-AECD-4318-A9B3-D24094ECC237}" type="slidenum">
              <a:rPr lang="he-IL" smtClean="0"/>
              <a:t>11</a:t>
            </a:fld>
            <a:endParaRPr lang="he-IL"/>
          </a:p>
        </p:txBody>
      </p:sp>
      <p:sp>
        <p:nvSpPr>
          <p:cNvPr id="12" name="תיבת טקסט 11">
            <a:extLst>
              <a:ext uri="{FF2B5EF4-FFF2-40B4-BE49-F238E27FC236}">
                <a16:creationId xmlns:a16="http://schemas.microsoft.com/office/drawing/2014/main" id="{B2647A87-39DE-426E-91C8-635A200FD658}"/>
              </a:ext>
            </a:extLst>
          </p:cNvPr>
          <p:cNvSpPr txBox="1"/>
          <p:nvPr/>
        </p:nvSpPr>
        <p:spPr>
          <a:xfrm>
            <a:off x="172418" y="5550253"/>
            <a:ext cx="9657927" cy="872034"/>
          </a:xfrm>
          <a:prstGeom prst="rect">
            <a:avLst/>
          </a:prstGeom>
          <a:solidFill>
            <a:schemeClr val="accent2">
              <a:lumMod val="40000"/>
              <a:lumOff val="60000"/>
            </a:schemeClr>
          </a:solidFill>
        </p:spPr>
        <p:txBody>
          <a:bodyPr wrap="square">
            <a:spAutoFit/>
          </a:bodyPr>
          <a:lstStyle/>
          <a:p>
            <a:pPr algn="ctr">
              <a:lnSpc>
                <a:spcPct val="150000"/>
              </a:lnSpc>
            </a:pPr>
            <a:r>
              <a:rPr lang="he-IL" b="1" dirty="0">
                <a:solidFill>
                  <a:srgbClr val="7030A0"/>
                </a:solidFill>
                <a:latin typeface="David" panose="020E0502060401010101" pitchFamily="34" charset="-79"/>
              </a:rPr>
              <a:t>חשוב להבהיר כי בכל הכיתות העירוניות, הרכבת התמהיל החינוכי בכיתות יתבסס על איזון מגדרי, תוך חתירה למתן הזדמנות שווה לתלמידי בתי הספר בעיר, ע"פ גודל הכיתה בהתאם לתקן משרד החינוך.</a:t>
            </a:r>
          </a:p>
        </p:txBody>
      </p:sp>
      <p:sp>
        <p:nvSpPr>
          <p:cNvPr id="9" name="תיבת טקסט 8">
            <a:extLst>
              <a:ext uri="{FF2B5EF4-FFF2-40B4-BE49-F238E27FC236}">
                <a16:creationId xmlns:a16="http://schemas.microsoft.com/office/drawing/2014/main" id="{25DB91FC-48B0-42B1-9842-183C574502D3}"/>
              </a:ext>
            </a:extLst>
          </p:cNvPr>
          <p:cNvSpPr txBox="1"/>
          <p:nvPr/>
        </p:nvSpPr>
        <p:spPr>
          <a:xfrm>
            <a:off x="2524882" y="610001"/>
            <a:ext cx="4953000" cy="461665"/>
          </a:xfrm>
          <a:prstGeom prst="rect">
            <a:avLst/>
          </a:prstGeom>
          <a:noFill/>
        </p:spPr>
        <p:txBody>
          <a:bodyPr wrap="square">
            <a:spAutoFit/>
          </a:bodyPr>
          <a:lstStyle/>
          <a:p>
            <a:pPr algn="ctr"/>
            <a:r>
              <a:rPr lang="he-IL" sz="2400" b="1" dirty="0">
                <a:solidFill>
                  <a:srgbClr val="002060"/>
                </a:solidFill>
                <a:highlight>
                  <a:srgbClr val="FFFF00"/>
                </a:highlight>
                <a:latin typeface="David" panose="020E0502060401010101" pitchFamily="34" charset="-79"/>
              </a:rPr>
              <a:t>26.2.25 – 23.3.25</a:t>
            </a:r>
            <a:endParaRPr lang="he-IL" sz="2400" b="1" dirty="0">
              <a:highlight>
                <a:srgbClr val="FFFF00"/>
              </a:highlight>
              <a:latin typeface="David" panose="020E0502060401010101" pitchFamily="34" charset="-79"/>
            </a:endParaRPr>
          </a:p>
        </p:txBody>
      </p:sp>
      <p:pic>
        <p:nvPicPr>
          <p:cNvPr id="10" name="תמונה 9">
            <a:extLst>
              <a:ext uri="{FF2B5EF4-FFF2-40B4-BE49-F238E27FC236}">
                <a16:creationId xmlns:a16="http://schemas.microsoft.com/office/drawing/2014/main" id="{CE89A722-436F-9F94-FBE6-F425D57F0DD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544" y="228913"/>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תמונה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9681" y="191232"/>
            <a:ext cx="1017918" cy="673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73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8"/>
                                        </p:tgtEl>
                                        <p:attrNameLst>
                                          <p:attrName>style.visibility</p:attrName>
                                        </p:attrNameLst>
                                      </p:cBhvr>
                                      <p:to>
                                        <p:strVal val="visible"/>
                                      </p:to>
                                    </p:set>
                                    <p:anim calcmode="lin" valueType="num">
                                      <p:cBhvr>
                                        <p:cTn id="7" dur="5000" fill="hold"/>
                                        <p:tgtEl>
                                          <p:spTgt spid="8"/>
                                        </p:tgtEl>
                                        <p:attrNameLst>
                                          <p:attrName>ppt_w</p:attrName>
                                        </p:attrNameLst>
                                      </p:cBhvr>
                                      <p:tavLst>
                                        <p:tav tm="0">
                                          <p:val>
                                            <p:fltVal val="0"/>
                                          </p:val>
                                        </p:tav>
                                        <p:tav tm="100000">
                                          <p:val>
                                            <p:strVal val="#ppt_w"/>
                                          </p:val>
                                        </p:tav>
                                      </p:tavLst>
                                    </p:anim>
                                    <p:anim calcmode="lin" valueType="num">
                                      <p:cBhvr>
                                        <p:cTn id="8" dur="5000" fill="hold"/>
                                        <p:tgtEl>
                                          <p:spTgt spid="8"/>
                                        </p:tgtEl>
                                        <p:attrNameLst>
                                          <p:attrName>ppt_h</p:attrName>
                                        </p:attrNameLst>
                                      </p:cBhvr>
                                      <p:tavLst>
                                        <p:tav tm="0">
                                          <p:val>
                                            <p:fltVal val="0"/>
                                          </p:val>
                                        </p:tav>
                                        <p:tav tm="100000">
                                          <p:val>
                                            <p:strVal val="#ppt_h"/>
                                          </p:val>
                                        </p:tav>
                                      </p:tavLst>
                                    </p:anim>
                                    <p:anim calcmode="lin" valueType="num">
                                      <p:cBhvr>
                                        <p:cTn id="9" dur="5000" fill="hold"/>
                                        <p:tgtEl>
                                          <p:spTgt spid="8"/>
                                        </p:tgtEl>
                                        <p:attrNameLst>
                                          <p:attrName>style.rotation</p:attrName>
                                        </p:attrNameLst>
                                      </p:cBhvr>
                                      <p:tavLst>
                                        <p:tav tm="0">
                                          <p:val>
                                            <p:fltVal val="90"/>
                                          </p:val>
                                        </p:tav>
                                        <p:tav tm="100000">
                                          <p:val>
                                            <p:fltVal val="0"/>
                                          </p:val>
                                        </p:tav>
                                      </p:tavLst>
                                    </p:anim>
                                    <p:animEffect transition="in" filter="fade">
                                      <p:cBhvr>
                                        <p:cTn id="10"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תיבת טקסט 5">
            <a:extLst>
              <a:ext uri="{FF2B5EF4-FFF2-40B4-BE49-F238E27FC236}">
                <a16:creationId xmlns:a16="http://schemas.microsoft.com/office/drawing/2014/main" id="{398AAE84-E4FB-45C5-8FEE-8E79CE1FEECB}"/>
              </a:ext>
            </a:extLst>
          </p:cNvPr>
          <p:cNvSpPr txBox="1"/>
          <p:nvPr/>
        </p:nvSpPr>
        <p:spPr>
          <a:xfrm>
            <a:off x="2059803" y="346652"/>
            <a:ext cx="6210325" cy="1384995"/>
          </a:xfrm>
          <a:prstGeom prst="rect">
            <a:avLst/>
          </a:prstGeom>
          <a:noFill/>
        </p:spPr>
        <p:txBody>
          <a:bodyPr wrap="square">
            <a:spAutoFit/>
          </a:bodyPr>
          <a:lstStyle>
            <a:defPPr>
              <a:defRPr lang="he-IL"/>
            </a:defPPr>
            <a:lvl1pPr algn="ctr">
              <a:defRPr sz="2800" b="1">
                <a:ln>
                  <a:solidFill>
                    <a:schemeClr val="accent6">
                      <a:lumMod val="75000"/>
                    </a:schemeClr>
                  </a:solidFill>
                </a:ln>
                <a:solidFill>
                  <a:srgbClr val="00B050"/>
                </a:solidFill>
                <a:latin typeface="David" panose="020E0502060401010101" pitchFamily="34" charset="-79"/>
              </a:defRPr>
            </a:lvl1pPr>
          </a:lstStyle>
          <a:p>
            <a:r>
              <a:rPr lang="he-IL" dirty="0"/>
              <a:t>הגשת בקשת העברה / ערעור על שיבוץ - ועדת העברות</a:t>
            </a:r>
          </a:p>
          <a:p>
            <a:r>
              <a:rPr lang="he-IL" dirty="0"/>
              <a:t>לאחר קבלת מכתבי שיבוץ </a:t>
            </a:r>
          </a:p>
        </p:txBody>
      </p:sp>
      <p:sp>
        <p:nvSpPr>
          <p:cNvPr id="7" name="תיבת טקסט 6">
            <a:extLst>
              <a:ext uri="{FF2B5EF4-FFF2-40B4-BE49-F238E27FC236}">
                <a16:creationId xmlns:a16="http://schemas.microsoft.com/office/drawing/2014/main" id="{38BA3717-B601-4AC2-8A09-A541CD427CA7}"/>
              </a:ext>
            </a:extLst>
          </p:cNvPr>
          <p:cNvSpPr txBox="1"/>
          <p:nvPr/>
        </p:nvSpPr>
        <p:spPr>
          <a:xfrm>
            <a:off x="2597842" y="1725409"/>
            <a:ext cx="4953000" cy="523220"/>
          </a:xfrm>
          <a:prstGeom prst="rect">
            <a:avLst/>
          </a:prstGeom>
          <a:noFill/>
        </p:spPr>
        <p:txBody>
          <a:bodyPr wrap="square">
            <a:spAutoFit/>
          </a:bodyPr>
          <a:lstStyle/>
          <a:p>
            <a:pPr algn="ctr"/>
            <a:r>
              <a:rPr lang="he-IL" sz="2800" b="1" dirty="0">
                <a:highlight>
                  <a:srgbClr val="FFFF00"/>
                </a:highlight>
                <a:latin typeface="David" panose="020E0502060401010101" pitchFamily="34" charset="-79"/>
              </a:rPr>
              <a:t>01.04.25 -  25.04.25 </a:t>
            </a:r>
          </a:p>
        </p:txBody>
      </p:sp>
      <p:sp>
        <p:nvSpPr>
          <p:cNvPr id="9" name="תיבת טקסט 8">
            <a:extLst>
              <a:ext uri="{FF2B5EF4-FFF2-40B4-BE49-F238E27FC236}">
                <a16:creationId xmlns:a16="http://schemas.microsoft.com/office/drawing/2014/main" id="{16D5BB31-0C37-4491-90F3-16E6F6871B85}"/>
              </a:ext>
            </a:extLst>
          </p:cNvPr>
          <p:cNvSpPr txBox="1"/>
          <p:nvPr/>
        </p:nvSpPr>
        <p:spPr>
          <a:xfrm>
            <a:off x="526211" y="2222950"/>
            <a:ext cx="8653461" cy="2723823"/>
          </a:xfrm>
          <a:prstGeom prst="rect">
            <a:avLst/>
          </a:prstGeom>
          <a:noFill/>
        </p:spPr>
        <p:txBody>
          <a:bodyPr wrap="square">
            <a:spAutoFit/>
          </a:bodyPr>
          <a:lstStyle/>
          <a:p>
            <a:pPr marL="342900" indent="-342900" algn="just">
              <a:lnSpc>
                <a:spcPct val="150000"/>
              </a:lnSpc>
              <a:buFont typeface="Symbol" panose="05050102010706020507" pitchFamily="18" charset="2"/>
              <a:buChar char=""/>
            </a:pPr>
            <a:r>
              <a:rPr lang="he-IL" dirty="0">
                <a:latin typeface="David" panose="020E0502060401010101" pitchFamily="34" charset="-79"/>
                <a:ea typeface="David" panose="020E0502060401010101" pitchFamily="34" charset="-79"/>
              </a:rPr>
              <a:t>ניתן להגיש ערעור על השיבוץ באמצעות בקשת העברה בין התאריכים הנ"ל בלבד.</a:t>
            </a:r>
            <a:endParaRPr lang="en-US" dirty="0">
              <a:latin typeface="David" panose="020E0502060401010101" pitchFamily="34" charset="-79"/>
              <a:ea typeface="David" panose="020E0502060401010101" pitchFamily="34" charset="-79"/>
            </a:endParaRPr>
          </a:p>
          <a:p>
            <a:pPr marL="342900" lvl="0" indent="-342900" algn="just" rtl="1">
              <a:lnSpc>
                <a:spcPct val="150000"/>
              </a:lnSpc>
              <a:buFont typeface="Symbol" panose="05050102010706020507" pitchFamily="18" charset="2"/>
              <a:buChar char=""/>
            </a:pPr>
            <a:r>
              <a:rPr lang="he-IL" dirty="0">
                <a:effectLst/>
                <a:latin typeface="David" panose="020E0502060401010101" pitchFamily="34" charset="-79"/>
                <a:ea typeface="David" panose="020E0502060401010101" pitchFamily="34" charset="-79"/>
              </a:rPr>
              <a:t>הבקשה תוגש באתר העירוני באופן מקוון בלבד!</a:t>
            </a:r>
          </a:p>
          <a:p>
            <a:pPr marL="342900" lvl="0" indent="-342900" algn="just" rtl="1">
              <a:lnSpc>
                <a:spcPct val="150000"/>
              </a:lnSpc>
              <a:buFont typeface="Symbol" panose="05050102010706020507" pitchFamily="18" charset="2"/>
              <a:buChar char=""/>
            </a:pPr>
            <a:r>
              <a:rPr lang="he-IL" dirty="0">
                <a:effectLst/>
                <a:latin typeface="David" panose="020E0502060401010101" pitchFamily="34" charset="-79"/>
                <a:ea typeface="David" panose="020E0502060401010101" pitchFamily="34" charset="-79"/>
              </a:rPr>
              <a:t>הערעורים יידונו בוועדה מקצועית ברשות המקומית</a:t>
            </a:r>
          </a:p>
          <a:p>
            <a:pPr marL="342900" indent="-342900" algn="just">
              <a:lnSpc>
                <a:spcPct val="150000"/>
              </a:lnSpc>
              <a:buFont typeface="Symbol" panose="05050102010706020507" pitchFamily="18" charset="2"/>
              <a:buChar char=""/>
            </a:pPr>
            <a:r>
              <a:rPr lang="he-IL" sz="2000" dirty="0">
                <a:solidFill>
                  <a:srgbClr val="C00000"/>
                </a:solidFill>
                <a:latin typeface="David" panose="020E0502060401010101" pitchFamily="34" charset="-79"/>
                <a:ea typeface="David" panose="020E0502060401010101" pitchFamily="34" charset="-79"/>
              </a:rPr>
              <a:t>ככלל, השיבוץ בחינוך העל יסודי נערך על פי אזורי רישום ולפיכך, ניתן להגיש בקשת העברה מנומקת אך לא על רקע של קרבה גיאוגרפית, איחוד אחים, מסלול בית ספרי או רצון ללמוד עם חברים/חברות מבי"ס אחר, למעט מקרים חריגים.</a:t>
            </a:r>
          </a:p>
        </p:txBody>
      </p:sp>
      <p:sp>
        <p:nvSpPr>
          <p:cNvPr id="2" name="תיבת טקסט 1">
            <a:extLst>
              <a:ext uri="{FF2B5EF4-FFF2-40B4-BE49-F238E27FC236}">
                <a16:creationId xmlns:a16="http://schemas.microsoft.com/office/drawing/2014/main" id="{A8327CD1-F09C-2B2C-EAAF-A29F5126468A}"/>
              </a:ext>
            </a:extLst>
          </p:cNvPr>
          <p:cNvSpPr txBox="1"/>
          <p:nvPr/>
        </p:nvSpPr>
        <p:spPr>
          <a:xfrm>
            <a:off x="2688821" y="4951037"/>
            <a:ext cx="4952288" cy="523220"/>
          </a:xfrm>
          <a:prstGeom prst="rect">
            <a:avLst/>
          </a:prstGeom>
          <a:noFill/>
        </p:spPr>
        <p:txBody>
          <a:bodyPr wrap="square">
            <a:spAutoFit/>
          </a:bodyPr>
          <a:lstStyle>
            <a:defPPr>
              <a:defRPr lang="he-IL"/>
            </a:defPPr>
            <a:lvl1pPr algn="ctr">
              <a:defRPr sz="2800" b="1">
                <a:ln>
                  <a:solidFill>
                    <a:schemeClr val="accent6">
                      <a:lumMod val="75000"/>
                    </a:schemeClr>
                  </a:solidFill>
                </a:ln>
                <a:solidFill>
                  <a:srgbClr val="00B050"/>
                </a:solidFill>
                <a:latin typeface="David" panose="020E0502060401010101" pitchFamily="34" charset="-79"/>
              </a:defRPr>
            </a:lvl1pPr>
          </a:lstStyle>
          <a:p>
            <a:r>
              <a:rPr lang="he-IL" dirty="0"/>
              <a:t>פרסום תשובות הוועדה במייל </a:t>
            </a:r>
          </a:p>
        </p:txBody>
      </p:sp>
      <p:sp>
        <p:nvSpPr>
          <p:cNvPr id="3" name="תיבת טקסט 2">
            <a:extLst>
              <a:ext uri="{FF2B5EF4-FFF2-40B4-BE49-F238E27FC236}">
                <a16:creationId xmlns:a16="http://schemas.microsoft.com/office/drawing/2014/main" id="{5A2B8291-4FA7-AEAD-A577-21DCA16FDC12}"/>
              </a:ext>
            </a:extLst>
          </p:cNvPr>
          <p:cNvSpPr txBox="1"/>
          <p:nvPr/>
        </p:nvSpPr>
        <p:spPr>
          <a:xfrm>
            <a:off x="2552065" y="5438076"/>
            <a:ext cx="4953000" cy="523220"/>
          </a:xfrm>
          <a:prstGeom prst="rect">
            <a:avLst/>
          </a:prstGeom>
          <a:noFill/>
        </p:spPr>
        <p:txBody>
          <a:bodyPr wrap="square">
            <a:spAutoFit/>
          </a:bodyPr>
          <a:lstStyle/>
          <a:p>
            <a:pPr algn="ctr"/>
            <a:r>
              <a:rPr lang="he-IL" sz="2800" b="1" dirty="0">
                <a:highlight>
                  <a:srgbClr val="FFFF00"/>
                </a:highlight>
                <a:latin typeface="David" panose="020E0502060401010101" pitchFamily="34" charset="-79"/>
              </a:rPr>
              <a:t>עד סוף חודש יוני 2025</a:t>
            </a:r>
          </a:p>
        </p:txBody>
      </p:sp>
      <p:sp>
        <p:nvSpPr>
          <p:cNvPr id="14" name="תיבת טקסט 8">
            <a:extLst>
              <a:ext uri="{FF2B5EF4-FFF2-40B4-BE49-F238E27FC236}">
                <a16:creationId xmlns:a16="http://schemas.microsoft.com/office/drawing/2014/main" id="{16D5BB31-0C37-4491-90F3-16E6F6871B85}"/>
              </a:ext>
            </a:extLst>
          </p:cNvPr>
          <p:cNvSpPr txBox="1"/>
          <p:nvPr/>
        </p:nvSpPr>
        <p:spPr>
          <a:xfrm>
            <a:off x="336531" y="5885936"/>
            <a:ext cx="8843141" cy="511871"/>
          </a:xfrm>
          <a:prstGeom prst="rect">
            <a:avLst/>
          </a:prstGeom>
          <a:noFill/>
        </p:spPr>
        <p:txBody>
          <a:bodyPr wrap="square">
            <a:spAutoFit/>
          </a:bodyPr>
          <a:lstStyle>
            <a:defPPr>
              <a:defRPr lang="he-IL"/>
            </a:defPPr>
            <a:lvl1pPr marL="342900" indent="-342900" algn="just">
              <a:lnSpc>
                <a:spcPct val="150000"/>
              </a:lnSpc>
              <a:buFont typeface="Symbol" panose="05050102010706020507" pitchFamily="18" charset="2"/>
              <a:buChar char=""/>
              <a:defRPr sz="2400">
                <a:latin typeface="David" panose="020E0502060401010101" pitchFamily="34" charset="-79"/>
                <a:ea typeface="David" panose="020E0502060401010101" pitchFamily="34" charset="-79"/>
                <a:cs typeface="David" panose="020E0502060401010101" pitchFamily="34" charset="-79"/>
              </a:defRPr>
            </a:lvl1pPr>
          </a:lstStyle>
          <a:p>
            <a:pPr marL="0" indent="0">
              <a:buNone/>
            </a:pPr>
            <a:r>
              <a:rPr lang="he-IL" sz="2000" dirty="0">
                <a:cs typeface="+mn-cs"/>
              </a:rPr>
              <a:t>תשובות תישלחנה לכתובות דוא"ל שצוינו ע"י ההורים במעמד הרישום המקוון.</a:t>
            </a:r>
            <a:endParaRPr lang="en-US" sz="2000" dirty="0">
              <a:cs typeface="+mn-cs"/>
            </a:endParaRPr>
          </a:p>
        </p:txBody>
      </p:sp>
      <p:sp>
        <p:nvSpPr>
          <p:cNvPr id="4" name="מציין מיקום של מספר שקופית 3">
            <a:extLst>
              <a:ext uri="{FF2B5EF4-FFF2-40B4-BE49-F238E27FC236}">
                <a16:creationId xmlns:a16="http://schemas.microsoft.com/office/drawing/2014/main" id="{5D9DCA60-A28F-43A9-8F5E-7A31EF091C99}"/>
              </a:ext>
            </a:extLst>
          </p:cNvPr>
          <p:cNvSpPr>
            <a:spLocks noGrp="1"/>
          </p:cNvSpPr>
          <p:nvPr>
            <p:ph type="sldNum" sz="quarter" idx="12"/>
          </p:nvPr>
        </p:nvSpPr>
        <p:spPr/>
        <p:txBody>
          <a:bodyPr/>
          <a:lstStyle/>
          <a:p>
            <a:fld id="{C44DE065-AECD-4318-A9B3-D24094ECC237}" type="slidenum">
              <a:rPr lang="he-IL" smtClean="0"/>
              <a:t>12</a:t>
            </a:fld>
            <a:endParaRPr lang="he-IL"/>
          </a:p>
        </p:txBody>
      </p:sp>
      <p:pic>
        <p:nvPicPr>
          <p:cNvPr id="12" name="תמונה 11">
            <a:extLst>
              <a:ext uri="{FF2B5EF4-FFF2-40B4-BE49-F238E27FC236}">
                <a16:creationId xmlns:a16="http://schemas.microsoft.com/office/drawing/2014/main" id="{CE89A722-436F-9F94-FBE6-F425D57F0DD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544" y="228913"/>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תמונה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9681" y="191232"/>
            <a:ext cx="1017918" cy="673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0907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10"/>
                                        </p:tgtEl>
                                        <p:attrNameLst>
                                          <p:attrName>style.visibility</p:attrName>
                                        </p:attrNameLst>
                                      </p:cBhvr>
                                      <p:to>
                                        <p:strVal val="visible"/>
                                      </p:to>
                                    </p:set>
                                    <p:anim calcmode="lin" valueType="num">
                                      <p:cBhvr>
                                        <p:cTn id="7" dur="5000" fill="hold"/>
                                        <p:tgtEl>
                                          <p:spTgt spid="10"/>
                                        </p:tgtEl>
                                        <p:attrNameLst>
                                          <p:attrName>ppt_w</p:attrName>
                                        </p:attrNameLst>
                                      </p:cBhvr>
                                      <p:tavLst>
                                        <p:tav tm="0">
                                          <p:val>
                                            <p:fltVal val="0"/>
                                          </p:val>
                                        </p:tav>
                                        <p:tav tm="100000">
                                          <p:val>
                                            <p:strVal val="#ppt_w"/>
                                          </p:val>
                                        </p:tav>
                                      </p:tavLst>
                                    </p:anim>
                                    <p:anim calcmode="lin" valueType="num">
                                      <p:cBhvr>
                                        <p:cTn id="8" dur="5000" fill="hold"/>
                                        <p:tgtEl>
                                          <p:spTgt spid="10"/>
                                        </p:tgtEl>
                                        <p:attrNameLst>
                                          <p:attrName>ppt_h</p:attrName>
                                        </p:attrNameLst>
                                      </p:cBhvr>
                                      <p:tavLst>
                                        <p:tav tm="0">
                                          <p:val>
                                            <p:fltVal val="0"/>
                                          </p:val>
                                        </p:tav>
                                        <p:tav tm="100000">
                                          <p:val>
                                            <p:strVal val="#ppt_h"/>
                                          </p:val>
                                        </p:tav>
                                      </p:tavLst>
                                    </p:anim>
                                    <p:anim calcmode="lin" valueType="num">
                                      <p:cBhvr>
                                        <p:cTn id="9" dur="5000" fill="hold"/>
                                        <p:tgtEl>
                                          <p:spTgt spid="10"/>
                                        </p:tgtEl>
                                        <p:attrNameLst>
                                          <p:attrName>style.rotation</p:attrName>
                                        </p:attrNameLst>
                                      </p:cBhvr>
                                      <p:tavLst>
                                        <p:tav tm="0">
                                          <p:val>
                                            <p:fltVal val="90"/>
                                          </p:val>
                                        </p:tav>
                                        <p:tav tm="100000">
                                          <p:val>
                                            <p:fltVal val="0"/>
                                          </p:val>
                                        </p:tav>
                                      </p:tavLst>
                                    </p:anim>
                                    <p:animEffect transition="in" filter="fade">
                                      <p:cBhvr>
                                        <p:cTn id="10" dur="5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4D23269E-9A0A-4CE1-B1FF-E327B58F4F7D}"/>
              </a:ext>
            </a:extLst>
          </p:cNvPr>
          <p:cNvSpPr txBox="1"/>
          <p:nvPr/>
        </p:nvSpPr>
        <p:spPr>
          <a:xfrm>
            <a:off x="1326480" y="933669"/>
            <a:ext cx="8023494" cy="523220"/>
          </a:xfrm>
          <a:prstGeom prst="rect">
            <a:avLst/>
          </a:prstGeom>
          <a:noFill/>
        </p:spPr>
        <p:txBody>
          <a:bodyPr wrap="square">
            <a:spAutoFit/>
          </a:bodyPr>
          <a:lstStyle>
            <a:defPPr>
              <a:defRPr lang="he-IL"/>
            </a:defPPr>
            <a:lvl1pPr algn="ctr">
              <a:defRPr sz="2800" b="1">
                <a:ln>
                  <a:solidFill>
                    <a:schemeClr val="accent6">
                      <a:lumMod val="75000"/>
                    </a:schemeClr>
                  </a:solidFill>
                </a:ln>
                <a:solidFill>
                  <a:srgbClr val="00B050"/>
                </a:solidFill>
                <a:latin typeface="David" panose="020E0502060401010101" pitchFamily="34" charset="-79"/>
              </a:defRPr>
            </a:lvl1pPr>
          </a:lstStyle>
          <a:p>
            <a:r>
              <a:rPr lang="he-IL" dirty="0"/>
              <a:t>ערעור על החלטת ועדת העברות במשרד החינוך</a:t>
            </a:r>
          </a:p>
        </p:txBody>
      </p:sp>
      <p:sp>
        <p:nvSpPr>
          <p:cNvPr id="2" name="תיבת טקסט 1">
            <a:extLst>
              <a:ext uri="{FF2B5EF4-FFF2-40B4-BE49-F238E27FC236}">
                <a16:creationId xmlns:a16="http://schemas.microsoft.com/office/drawing/2014/main" id="{E80A7D6F-9FC2-FB71-17AC-CE33A27CDF3B}"/>
              </a:ext>
            </a:extLst>
          </p:cNvPr>
          <p:cNvSpPr txBox="1"/>
          <p:nvPr/>
        </p:nvSpPr>
        <p:spPr>
          <a:xfrm>
            <a:off x="221544" y="2184935"/>
            <a:ext cx="8898524" cy="3170099"/>
          </a:xfrm>
          <a:prstGeom prst="rect">
            <a:avLst/>
          </a:prstGeom>
          <a:noFill/>
        </p:spPr>
        <p:txBody>
          <a:bodyPr wrap="square">
            <a:spAutoFit/>
          </a:bodyPr>
          <a:lstStyle/>
          <a:p>
            <a:pPr marL="457200" indent="-457200">
              <a:lnSpc>
                <a:spcPct val="200000"/>
              </a:lnSpc>
              <a:buFont typeface="Wingdings" panose="05000000000000000000" pitchFamily="2" charset="2"/>
              <a:buChar char="ü"/>
            </a:pPr>
            <a:r>
              <a:rPr lang="he-IL" sz="2000" dirty="0">
                <a:latin typeface="Arial" panose="020B0604020202020204" pitchFamily="34" charset="0"/>
                <a:cs typeface="Arial" panose="020B0604020202020204" pitchFamily="34" charset="0"/>
              </a:rPr>
              <a:t>ניתן </a:t>
            </a:r>
            <a:r>
              <a:rPr lang="he-IL" sz="2000" dirty="0">
                <a:latin typeface="Arial" panose="020B0604020202020204" pitchFamily="34" charset="0"/>
              </a:rPr>
              <a:t>לערער על החלטת ועדות העברות עירוניות במשרד החינוך.</a:t>
            </a:r>
            <a:endParaRPr lang="he-IL" sz="2000" dirty="0">
              <a:latin typeface="Arial" panose="020B0604020202020204" pitchFamily="34" charset="0"/>
              <a:cs typeface="Arial" panose="020B0604020202020204" pitchFamily="34" charset="0"/>
            </a:endParaRPr>
          </a:p>
          <a:p>
            <a:pPr marL="457200" indent="-457200">
              <a:lnSpc>
                <a:spcPct val="200000"/>
              </a:lnSpc>
              <a:buFont typeface="Wingdings" panose="05000000000000000000" pitchFamily="2" charset="2"/>
              <a:buChar char="ü"/>
            </a:pPr>
            <a:r>
              <a:rPr lang="he-IL" sz="2000" dirty="0">
                <a:latin typeface="Arial" panose="020B0604020202020204" pitchFamily="34" charset="0"/>
                <a:cs typeface="Arial" panose="020B0604020202020204" pitchFamily="34" charset="0"/>
              </a:rPr>
              <a:t>ניתן להגיש ערעור למשרד החינוך כמפורט במכתב התשובה שיישלח אליכם במייל, </a:t>
            </a:r>
          </a:p>
          <a:p>
            <a:pPr>
              <a:lnSpc>
                <a:spcPct val="200000"/>
              </a:lnSpc>
            </a:pPr>
            <a:r>
              <a:rPr lang="he-IL" sz="2000" dirty="0">
                <a:latin typeface="Arial" panose="020B0604020202020204" pitchFamily="34" charset="0"/>
                <a:cs typeface="Arial" panose="020B0604020202020204" pitchFamily="34" charset="0"/>
              </a:rPr>
              <a:t>      </a:t>
            </a:r>
            <a:r>
              <a:rPr lang="he-IL" sz="2000" u="sng" dirty="0">
                <a:latin typeface="Arial" panose="020B0604020202020204" pitchFamily="34" charset="0"/>
                <a:cs typeface="Arial" panose="020B0604020202020204" pitchFamily="34" charset="0"/>
              </a:rPr>
              <a:t>תוך 7 ימים מפרסום תשובת הוועדה</a:t>
            </a:r>
            <a:r>
              <a:rPr lang="he-IL" sz="2000" dirty="0">
                <a:latin typeface="Arial" panose="020B0604020202020204" pitchFamily="34" charset="0"/>
                <a:cs typeface="Arial" panose="020B0604020202020204" pitchFamily="34" charset="0"/>
              </a:rPr>
              <a:t>.</a:t>
            </a:r>
          </a:p>
          <a:p>
            <a:pPr marL="342900" indent="-342900">
              <a:lnSpc>
                <a:spcPct val="200000"/>
              </a:lnSpc>
              <a:buFont typeface="Wingdings" panose="05000000000000000000" pitchFamily="2" charset="2"/>
              <a:buChar char="ü"/>
            </a:pPr>
            <a:r>
              <a:rPr lang="he-IL" sz="2000" dirty="0">
                <a:latin typeface="David" panose="020E0502060401010101" pitchFamily="34" charset="-79"/>
              </a:rPr>
              <a:t>לא ניתן להגיש בקשה חוזרת לרשות על אותה בקשת העברה / ערעור על שיבוץ.</a:t>
            </a:r>
          </a:p>
          <a:p>
            <a:pPr>
              <a:lnSpc>
                <a:spcPct val="200000"/>
              </a:lnSpc>
            </a:pPr>
            <a:endParaRPr lang="he-IL" sz="2000" dirty="0">
              <a:latin typeface="Arial" panose="020B0604020202020204" pitchFamily="34" charset="0"/>
              <a:cs typeface="Arial" panose="020B0604020202020204" pitchFamily="34" charset="0"/>
            </a:endParaRPr>
          </a:p>
        </p:txBody>
      </p:sp>
      <p:sp>
        <p:nvSpPr>
          <p:cNvPr id="5" name="מציין מיקום של מספר שקופית 4">
            <a:extLst>
              <a:ext uri="{FF2B5EF4-FFF2-40B4-BE49-F238E27FC236}">
                <a16:creationId xmlns:a16="http://schemas.microsoft.com/office/drawing/2014/main" id="{D0CD2A85-C5F8-4321-A49B-91A5D397B062}"/>
              </a:ext>
            </a:extLst>
          </p:cNvPr>
          <p:cNvSpPr>
            <a:spLocks noGrp="1"/>
          </p:cNvSpPr>
          <p:nvPr>
            <p:ph type="sldNum" sz="quarter" idx="12"/>
          </p:nvPr>
        </p:nvSpPr>
        <p:spPr/>
        <p:txBody>
          <a:bodyPr/>
          <a:lstStyle/>
          <a:p>
            <a:fld id="{C44DE065-AECD-4318-A9B3-D24094ECC237}" type="slidenum">
              <a:rPr lang="he-IL" smtClean="0"/>
              <a:t>13</a:t>
            </a:fld>
            <a:endParaRPr lang="he-IL"/>
          </a:p>
        </p:txBody>
      </p:sp>
      <p:pic>
        <p:nvPicPr>
          <p:cNvPr id="9" name="תמונה 8">
            <a:extLst>
              <a:ext uri="{FF2B5EF4-FFF2-40B4-BE49-F238E27FC236}">
                <a16:creationId xmlns:a16="http://schemas.microsoft.com/office/drawing/2014/main" id="{CE89A722-436F-9F94-FBE6-F425D57F0DD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544" y="228913"/>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תמונה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9681" y="191232"/>
            <a:ext cx="1017918" cy="673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5665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p:val>
                                            <p:fltVal val="0"/>
                                          </p:val>
                                        </p:tav>
                                        <p:tav tm="100000">
                                          <p:val>
                                            <p:strVal val="#ppt_w"/>
                                          </p:val>
                                        </p:tav>
                                      </p:tavLst>
                                    </p:anim>
                                    <p:anim calcmode="lin" valueType="num">
                                      <p:cBhvr>
                                        <p:cTn id="8" dur="5000" fill="hold"/>
                                        <p:tgtEl>
                                          <p:spTgt spid="6"/>
                                        </p:tgtEl>
                                        <p:attrNameLst>
                                          <p:attrName>ppt_h</p:attrName>
                                        </p:attrNameLst>
                                      </p:cBhvr>
                                      <p:tavLst>
                                        <p:tav tm="0">
                                          <p:val>
                                            <p:fltVal val="0"/>
                                          </p:val>
                                        </p:tav>
                                        <p:tav tm="100000">
                                          <p:val>
                                            <p:strVal val="#ppt_h"/>
                                          </p:val>
                                        </p:tav>
                                      </p:tavLst>
                                    </p:anim>
                                    <p:anim calcmode="lin" valueType="num">
                                      <p:cBhvr>
                                        <p:cTn id="9" dur="5000" fill="hold"/>
                                        <p:tgtEl>
                                          <p:spTgt spid="6"/>
                                        </p:tgtEl>
                                        <p:attrNameLst>
                                          <p:attrName>style.rotation</p:attrName>
                                        </p:attrNameLst>
                                      </p:cBhvr>
                                      <p:tavLst>
                                        <p:tav tm="0">
                                          <p:val>
                                            <p:fltVal val="90"/>
                                          </p:val>
                                        </p:tav>
                                        <p:tav tm="100000">
                                          <p:val>
                                            <p:fltVal val="0"/>
                                          </p:val>
                                        </p:tav>
                                      </p:tavLst>
                                    </p:anim>
                                    <p:animEffect transition="in" filter="fade">
                                      <p:cBhvr>
                                        <p:cTn id="10"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DA45052B-8164-4E1E-BD5B-9B2C0A4B6D35}"/>
              </a:ext>
            </a:extLst>
          </p:cNvPr>
          <p:cNvSpPr txBox="1"/>
          <p:nvPr/>
        </p:nvSpPr>
        <p:spPr>
          <a:xfrm>
            <a:off x="1945546" y="1221560"/>
            <a:ext cx="6411838" cy="3158493"/>
          </a:xfrm>
          <a:prstGeom prst="rect">
            <a:avLst/>
          </a:prstGeom>
          <a:noFill/>
        </p:spPr>
        <p:txBody>
          <a:bodyPr wrap="square">
            <a:spAutoFit/>
          </a:bodyPr>
          <a:lstStyle/>
          <a:p>
            <a:pPr algn="ctr">
              <a:lnSpc>
                <a:spcPct val="200000"/>
              </a:lnSpc>
            </a:pPr>
            <a:r>
              <a:rPr lang="he-IL" sz="5400" b="1" dirty="0">
                <a:ln w="22225">
                  <a:solidFill>
                    <a:schemeClr val="accent6">
                      <a:lumMod val="75000"/>
                    </a:schemeClr>
                  </a:solidFill>
                  <a:prstDash val="solid"/>
                </a:ln>
                <a:solidFill>
                  <a:schemeClr val="accent6">
                    <a:lumMod val="60000"/>
                    <a:lumOff val="40000"/>
                  </a:schemeClr>
                </a:solidFill>
                <a:latin typeface="David" panose="020E0502060401010101" pitchFamily="34" charset="-79"/>
              </a:rPr>
              <a:t>המשך תהליך הרישום בחטיבות הביניים </a:t>
            </a:r>
          </a:p>
        </p:txBody>
      </p:sp>
      <p:sp>
        <p:nvSpPr>
          <p:cNvPr id="2" name="מציין מיקום של מספר שקופית 1">
            <a:extLst>
              <a:ext uri="{FF2B5EF4-FFF2-40B4-BE49-F238E27FC236}">
                <a16:creationId xmlns:a16="http://schemas.microsoft.com/office/drawing/2014/main" id="{1D0ABECF-5ED4-4402-A953-12EBAF79007D}"/>
              </a:ext>
            </a:extLst>
          </p:cNvPr>
          <p:cNvSpPr>
            <a:spLocks noGrp="1"/>
          </p:cNvSpPr>
          <p:nvPr>
            <p:ph type="sldNum" sz="quarter" idx="12"/>
          </p:nvPr>
        </p:nvSpPr>
        <p:spPr/>
        <p:txBody>
          <a:bodyPr/>
          <a:lstStyle/>
          <a:p>
            <a:fld id="{C44DE065-AECD-4318-A9B3-D24094ECC237}" type="slidenum">
              <a:rPr lang="he-IL" smtClean="0"/>
              <a:t>14</a:t>
            </a:fld>
            <a:endParaRPr lang="he-IL"/>
          </a:p>
        </p:txBody>
      </p:sp>
      <p:pic>
        <p:nvPicPr>
          <p:cNvPr id="8" name="תמונה 7">
            <a:extLst>
              <a:ext uri="{FF2B5EF4-FFF2-40B4-BE49-F238E27FC236}">
                <a16:creationId xmlns:a16="http://schemas.microsoft.com/office/drawing/2014/main" id="{CE89A722-436F-9F94-FBE6-F425D57F0DD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544" y="228913"/>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תמונה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9681" y="191232"/>
            <a:ext cx="1017918" cy="673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29369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5"/>
                                        </p:tgtEl>
                                        <p:attrNameLst>
                                          <p:attrName>style.visibility</p:attrName>
                                        </p:attrNameLst>
                                      </p:cBhvr>
                                      <p:to>
                                        <p:strVal val="visible"/>
                                      </p:to>
                                    </p:set>
                                    <p:anim calcmode="lin" valueType="num">
                                      <p:cBhvr>
                                        <p:cTn id="7" dur="5000" fill="hold"/>
                                        <p:tgtEl>
                                          <p:spTgt spid="5"/>
                                        </p:tgtEl>
                                        <p:attrNameLst>
                                          <p:attrName>ppt_w</p:attrName>
                                        </p:attrNameLst>
                                      </p:cBhvr>
                                      <p:tavLst>
                                        <p:tav tm="0">
                                          <p:val>
                                            <p:fltVal val="0"/>
                                          </p:val>
                                        </p:tav>
                                        <p:tav tm="100000">
                                          <p:val>
                                            <p:strVal val="#ppt_w"/>
                                          </p:val>
                                        </p:tav>
                                      </p:tavLst>
                                    </p:anim>
                                    <p:anim calcmode="lin" valueType="num">
                                      <p:cBhvr>
                                        <p:cTn id="8" dur="5000" fill="hold"/>
                                        <p:tgtEl>
                                          <p:spTgt spid="5"/>
                                        </p:tgtEl>
                                        <p:attrNameLst>
                                          <p:attrName>ppt_h</p:attrName>
                                        </p:attrNameLst>
                                      </p:cBhvr>
                                      <p:tavLst>
                                        <p:tav tm="0">
                                          <p:val>
                                            <p:fltVal val="0"/>
                                          </p:val>
                                        </p:tav>
                                        <p:tav tm="100000">
                                          <p:val>
                                            <p:strVal val="#ppt_h"/>
                                          </p:val>
                                        </p:tav>
                                      </p:tavLst>
                                    </p:anim>
                                    <p:anim calcmode="lin" valueType="num">
                                      <p:cBhvr>
                                        <p:cTn id="9" dur="5000" fill="hold"/>
                                        <p:tgtEl>
                                          <p:spTgt spid="5"/>
                                        </p:tgtEl>
                                        <p:attrNameLst>
                                          <p:attrName>style.rotation</p:attrName>
                                        </p:attrNameLst>
                                      </p:cBhvr>
                                      <p:tavLst>
                                        <p:tav tm="0">
                                          <p:val>
                                            <p:fltVal val="90"/>
                                          </p:val>
                                        </p:tav>
                                        <p:tav tm="100000">
                                          <p:val>
                                            <p:fltVal val="0"/>
                                          </p:val>
                                        </p:tav>
                                      </p:tavLst>
                                    </p:anim>
                                    <p:animEffect transition="in" filter="fade">
                                      <p:cBhvr>
                                        <p:cTn id="10"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DA45052B-8164-4E1E-BD5B-9B2C0A4B6D35}"/>
              </a:ext>
            </a:extLst>
          </p:cNvPr>
          <p:cNvSpPr txBox="1"/>
          <p:nvPr/>
        </p:nvSpPr>
        <p:spPr>
          <a:xfrm>
            <a:off x="706005" y="271557"/>
            <a:ext cx="8670850" cy="461665"/>
          </a:xfrm>
          <a:prstGeom prst="rect">
            <a:avLst/>
          </a:prstGeom>
          <a:noFill/>
        </p:spPr>
        <p:txBody>
          <a:bodyPr wrap="square">
            <a:spAutoFit/>
          </a:bodyPr>
          <a:lstStyle>
            <a:defPPr>
              <a:defRPr lang="he-IL"/>
            </a:defPPr>
            <a:lvl1pPr algn="ctr">
              <a:defRPr sz="2800" b="1">
                <a:ln>
                  <a:solidFill>
                    <a:schemeClr val="accent6">
                      <a:lumMod val="75000"/>
                    </a:schemeClr>
                  </a:solidFill>
                </a:ln>
                <a:solidFill>
                  <a:srgbClr val="00B050"/>
                </a:solidFill>
                <a:latin typeface="David" panose="020E0502060401010101" pitchFamily="34" charset="-79"/>
              </a:defRPr>
            </a:lvl1pPr>
          </a:lstStyle>
          <a:p>
            <a:r>
              <a:rPr lang="he-IL" sz="2400" dirty="0"/>
              <a:t>תהליך התאמה לכיתת עתודה מדעית טכנולוגית (עמ"ט)</a:t>
            </a:r>
          </a:p>
        </p:txBody>
      </p:sp>
      <p:sp>
        <p:nvSpPr>
          <p:cNvPr id="5" name="תיבת טקסט 4">
            <a:extLst>
              <a:ext uri="{FF2B5EF4-FFF2-40B4-BE49-F238E27FC236}">
                <a16:creationId xmlns:a16="http://schemas.microsoft.com/office/drawing/2014/main" id="{58929C0E-9729-440A-A81B-941AECE50F84}"/>
              </a:ext>
            </a:extLst>
          </p:cNvPr>
          <p:cNvSpPr txBox="1"/>
          <p:nvPr/>
        </p:nvSpPr>
        <p:spPr>
          <a:xfrm>
            <a:off x="2448833" y="786895"/>
            <a:ext cx="4953000" cy="492443"/>
          </a:xfrm>
          <a:prstGeom prst="rect">
            <a:avLst/>
          </a:prstGeom>
          <a:noFill/>
        </p:spPr>
        <p:txBody>
          <a:bodyPr wrap="square">
            <a:spAutoFit/>
          </a:bodyPr>
          <a:lstStyle/>
          <a:p>
            <a:pPr algn="ctr"/>
            <a:r>
              <a:rPr lang="he-IL" sz="2600" b="1" dirty="0">
                <a:highlight>
                  <a:srgbClr val="FFFF00"/>
                </a:highlight>
                <a:latin typeface="David" panose="020E0502060401010101" pitchFamily="34" charset="-79"/>
              </a:rPr>
              <a:t>30.3.25 – 3.4.25</a:t>
            </a:r>
          </a:p>
        </p:txBody>
      </p:sp>
      <p:sp>
        <p:nvSpPr>
          <p:cNvPr id="6" name="תיבת טקסט 5">
            <a:extLst>
              <a:ext uri="{FF2B5EF4-FFF2-40B4-BE49-F238E27FC236}">
                <a16:creationId xmlns:a16="http://schemas.microsoft.com/office/drawing/2014/main" id="{13062F81-5BF7-4187-8601-C26EAFBD1D26}"/>
              </a:ext>
            </a:extLst>
          </p:cNvPr>
          <p:cNvSpPr txBox="1"/>
          <p:nvPr/>
        </p:nvSpPr>
        <p:spPr>
          <a:xfrm>
            <a:off x="344178" y="1440823"/>
            <a:ext cx="9162309" cy="5101397"/>
          </a:xfrm>
          <a:prstGeom prst="rect">
            <a:avLst/>
          </a:prstGeom>
          <a:noFill/>
        </p:spPr>
        <p:txBody>
          <a:bodyPr wrap="square">
            <a:spAutoFit/>
          </a:bodyPr>
          <a:lstStyle/>
          <a:p>
            <a:pPr lvl="0">
              <a:lnSpc>
                <a:spcPct val="150000"/>
              </a:lnSpc>
            </a:pPr>
            <a:r>
              <a:rPr lang="he-IL" sz="1900" b="1" dirty="0">
                <a:solidFill>
                  <a:srgbClr val="FF0000"/>
                </a:solidFill>
                <a:latin typeface="Arial" panose="020B0604020202020204" pitchFamily="34" charset="0"/>
                <a:cs typeface="Arial" panose="020B0604020202020204" pitchFamily="34" charset="0"/>
              </a:rPr>
              <a:t>הרישום לכיתת עמ"ט אינו מיועד לתלמידים שהתקבלו לכיתה עירונית בחטיבות הביניים בעיר.</a:t>
            </a:r>
          </a:p>
          <a:p>
            <a:pPr lvl="0">
              <a:lnSpc>
                <a:spcPct val="150000"/>
              </a:lnSpc>
            </a:pPr>
            <a:endParaRPr lang="he-IL" sz="800" b="1" dirty="0">
              <a:solidFill>
                <a:srgbClr val="FF0000"/>
              </a:solidFill>
              <a:latin typeface="Arial" panose="020B0604020202020204" pitchFamily="34" charset="0"/>
              <a:cs typeface="Arial" panose="020B0604020202020204" pitchFamily="34" charset="0"/>
            </a:endParaRPr>
          </a:p>
          <a:p>
            <a:pPr marL="285750" lvl="0" indent="-285750" algn="just">
              <a:lnSpc>
                <a:spcPct val="150000"/>
              </a:lnSpc>
              <a:buFont typeface="Arial" panose="020B0604020202020204" pitchFamily="34" charset="0"/>
              <a:buChar char="•"/>
            </a:pPr>
            <a:r>
              <a:rPr lang="he-IL" sz="1900" dirty="0">
                <a:latin typeface="Arial" panose="020B0604020202020204" pitchFamily="34" charset="0"/>
              </a:rPr>
              <a:t>כיתת עתודה מדעית טכנולוגית (</a:t>
            </a:r>
            <a:r>
              <a:rPr lang="he-IL" sz="1900" dirty="0" err="1">
                <a:latin typeface="Arial" panose="020B0604020202020204" pitchFamily="34" charset="0"/>
              </a:rPr>
              <a:t>עמ"ט</a:t>
            </a:r>
            <a:r>
              <a:rPr lang="he-IL" sz="1900" dirty="0">
                <a:latin typeface="Arial" panose="020B0604020202020204" pitchFamily="34" charset="0"/>
              </a:rPr>
              <a:t>) קיימת בכל חטיבות הביניים (חט"ב).</a:t>
            </a:r>
          </a:p>
          <a:p>
            <a:pPr marL="285750" lvl="0" indent="-285750" algn="just">
              <a:lnSpc>
                <a:spcPct val="150000"/>
              </a:lnSpc>
              <a:buFont typeface="Arial" panose="020B0604020202020204" pitchFamily="34" charset="0"/>
              <a:buChar char="•"/>
            </a:pPr>
            <a:r>
              <a:rPr lang="he-IL" sz="1900" dirty="0">
                <a:latin typeface="Arial" panose="020B0604020202020204" pitchFamily="34" charset="0"/>
              </a:rPr>
              <a:t>תהליך ההתאמה לכיתת </a:t>
            </a:r>
            <a:r>
              <a:rPr lang="he-IL" sz="1900" dirty="0" err="1">
                <a:latin typeface="Arial" panose="020B0604020202020204" pitchFamily="34" charset="0"/>
              </a:rPr>
              <a:t>עמ"ט</a:t>
            </a:r>
            <a:r>
              <a:rPr lang="he-IL" sz="1900" dirty="0">
                <a:latin typeface="Arial" panose="020B0604020202020204" pitchFamily="34" charset="0"/>
              </a:rPr>
              <a:t> יתקיים ע"י הצוות החינוכי של בית הספר בחט"ב.</a:t>
            </a:r>
          </a:p>
          <a:p>
            <a:pPr marL="285750" lvl="0" indent="-285750" algn="just">
              <a:lnSpc>
                <a:spcPct val="150000"/>
              </a:lnSpc>
              <a:buFont typeface="Arial" panose="020B0604020202020204" pitchFamily="34" charset="0"/>
              <a:buChar char="•"/>
            </a:pPr>
            <a:r>
              <a:rPr lang="he-IL" sz="1900" dirty="0">
                <a:latin typeface="Arial" panose="020B0604020202020204" pitchFamily="34" charset="0"/>
                <a:cs typeface="Arial" panose="020B0604020202020204" pitchFamily="34" charset="0"/>
              </a:rPr>
              <a:t>במסגרת התהליך, יתקיימו שלושה </a:t>
            </a:r>
            <a:r>
              <a:rPr lang="he-IL" sz="1900" b="1" dirty="0">
                <a:latin typeface="Arial" panose="020B0604020202020204" pitchFamily="34" charset="0"/>
                <a:cs typeface="Arial" panose="020B0604020202020204" pitchFamily="34" charset="0"/>
              </a:rPr>
              <a:t>'ימי התנסות'</a:t>
            </a:r>
            <a:r>
              <a:rPr lang="he-IL" sz="1900" dirty="0">
                <a:latin typeface="Arial" panose="020B0604020202020204" pitchFamily="34" charset="0"/>
                <a:cs typeface="Arial" panose="020B0604020202020204" pitchFamily="34" charset="0"/>
              </a:rPr>
              <a:t> של למידה והעצמה </a:t>
            </a:r>
            <a:r>
              <a:rPr lang="he-IL" sz="1900" b="1" dirty="0">
                <a:latin typeface="Arial" panose="020B0604020202020204" pitchFamily="34" charset="0"/>
                <a:cs typeface="Arial" panose="020B0604020202020204" pitchFamily="34" charset="0"/>
              </a:rPr>
              <a:t>לפני חופשת הפסח</a:t>
            </a:r>
            <a:r>
              <a:rPr lang="he-IL" sz="1900" dirty="0">
                <a:latin typeface="Arial" panose="020B0604020202020204" pitchFamily="34" charset="0"/>
                <a:cs typeface="Arial" panose="020B0604020202020204" pitchFamily="34" charset="0"/>
              </a:rPr>
              <a:t>. צוות בין מקצועי ילווה את 'ימי ההתנסות' ואף יצפה בתלמידים במהלך פעילותם, לבחינת התלמידאות לצד הדגשים אקדמיים/לימודיים וחברתיים. בנוסף ללמידת התחומים: מתמטיקה, מדעים ואנגלית, בהם תיבחן תפיסת התלמידים והמוטיבציה ללמידה של מגוון תחומים, עבודת צוות, הצגת תוצרים בפני תלמידים ופעילות </a:t>
            </a:r>
            <a:r>
              <a:rPr lang="en-US" sz="1900" dirty="0">
                <a:latin typeface="Arial" panose="020B0604020202020204" pitchFamily="34" charset="0"/>
                <a:cs typeface="Arial" panose="020B0604020202020204" pitchFamily="34" charset="0"/>
              </a:rPr>
              <a:t>ODT</a:t>
            </a:r>
            <a:r>
              <a:rPr lang="he-IL" sz="1900" dirty="0">
                <a:latin typeface="Arial" panose="020B0604020202020204" pitchFamily="34" charset="0"/>
                <a:cs typeface="Arial" panose="020B0604020202020204" pitchFamily="34" charset="0"/>
              </a:rPr>
              <a:t>. בתום 'ימי התנסות'  - ראיון אישי.</a:t>
            </a:r>
          </a:p>
          <a:p>
            <a:pPr marL="285750" lvl="0" indent="-285750" algn="just">
              <a:lnSpc>
                <a:spcPct val="150000"/>
              </a:lnSpc>
              <a:buFont typeface="Arial" panose="020B0604020202020204" pitchFamily="34" charset="0"/>
              <a:buChar char="•"/>
            </a:pPr>
            <a:r>
              <a:rPr lang="he-IL" sz="1900" dirty="0">
                <a:latin typeface="Arial" panose="020B0604020202020204" pitchFamily="34" charset="0"/>
                <a:cs typeface="Arial" panose="020B0604020202020204" pitchFamily="34" charset="0"/>
              </a:rPr>
              <a:t>תשובות בדבר קבלה לכיתת </a:t>
            </a:r>
            <a:r>
              <a:rPr lang="he-IL" sz="1900" dirty="0" err="1">
                <a:latin typeface="Arial" panose="020B0604020202020204" pitchFamily="34" charset="0"/>
                <a:cs typeface="Arial" panose="020B0604020202020204" pitchFamily="34" charset="0"/>
              </a:rPr>
              <a:t>עמ"ט</a:t>
            </a:r>
            <a:r>
              <a:rPr lang="he-IL" sz="1900" dirty="0">
                <a:latin typeface="Arial" panose="020B0604020202020204" pitchFamily="34" charset="0"/>
                <a:cs typeface="Arial" panose="020B0604020202020204" pitchFamily="34" charset="0"/>
              </a:rPr>
              <a:t> יישלחו ע"י חטיבת הביניים ב- </a:t>
            </a:r>
            <a:r>
              <a:rPr lang="he-IL" sz="1900" b="1" dirty="0">
                <a:latin typeface="Arial" panose="020B0604020202020204" pitchFamily="34" charset="0"/>
                <a:cs typeface="Arial" panose="020B0604020202020204" pitchFamily="34" charset="0"/>
              </a:rPr>
              <a:t>22.4.25</a:t>
            </a:r>
            <a:r>
              <a:rPr lang="he-IL" sz="1900" dirty="0">
                <a:latin typeface="Arial" panose="020B0604020202020204" pitchFamily="34" charset="0"/>
                <a:cs typeface="Arial" panose="020B0604020202020204" pitchFamily="34" charset="0"/>
              </a:rPr>
              <a:t>.</a:t>
            </a:r>
          </a:p>
          <a:p>
            <a:pPr lvl="0" algn="just">
              <a:lnSpc>
                <a:spcPct val="150000"/>
              </a:lnSpc>
            </a:pPr>
            <a:r>
              <a:rPr lang="he-IL" sz="1900" b="1" dirty="0">
                <a:highlight>
                  <a:srgbClr val="00FFFF"/>
                </a:highlight>
                <a:latin typeface="Arial" panose="020B0604020202020204" pitchFamily="34" charset="0"/>
                <a:cs typeface="Arial" panose="020B0604020202020204" pitchFamily="34" charset="0"/>
              </a:rPr>
              <a:t>תזכורת: במעמד הרישום המקוון יש לציין אם הנך מעוניין/ת להגיש מועמדות לכיתת עמ"ט</a:t>
            </a:r>
          </a:p>
          <a:p>
            <a:pPr lvl="0" algn="just">
              <a:lnSpc>
                <a:spcPct val="150000"/>
              </a:lnSpc>
            </a:pPr>
            <a:endParaRPr lang="he-IL" sz="1900" dirty="0">
              <a:latin typeface="Arial" panose="020B0604020202020204" pitchFamily="34" charset="0"/>
              <a:cs typeface="Arial" panose="020B0604020202020204" pitchFamily="34" charset="0"/>
            </a:endParaRPr>
          </a:p>
        </p:txBody>
      </p:sp>
      <p:sp>
        <p:nvSpPr>
          <p:cNvPr id="2" name="מציין מיקום של מספר שקופית 1">
            <a:extLst>
              <a:ext uri="{FF2B5EF4-FFF2-40B4-BE49-F238E27FC236}">
                <a16:creationId xmlns:a16="http://schemas.microsoft.com/office/drawing/2014/main" id="{7DB1042A-D625-4103-A2BD-A90E6B5E46FA}"/>
              </a:ext>
            </a:extLst>
          </p:cNvPr>
          <p:cNvSpPr>
            <a:spLocks noGrp="1"/>
          </p:cNvSpPr>
          <p:nvPr>
            <p:ph type="sldNum" sz="quarter" idx="12"/>
          </p:nvPr>
        </p:nvSpPr>
        <p:spPr>
          <a:xfrm>
            <a:off x="163076" y="6411182"/>
            <a:ext cx="2228850" cy="365125"/>
          </a:xfrm>
        </p:spPr>
        <p:txBody>
          <a:bodyPr/>
          <a:lstStyle/>
          <a:p>
            <a:fld id="{C44DE065-AECD-4318-A9B3-D24094ECC237}" type="slidenum">
              <a:rPr lang="he-IL" sz="1050" b="1" smtClean="0"/>
              <a:t>15</a:t>
            </a:fld>
            <a:endParaRPr lang="he-IL" sz="1050" b="1" dirty="0"/>
          </a:p>
        </p:txBody>
      </p:sp>
      <p:pic>
        <p:nvPicPr>
          <p:cNvPr id="9" name="תמונה 8">
            <a:extLst>
              <a:ext uri="{FF2B5EF4-FFF2-40B4-BE49-F238E27FC236}">
                <a16:creationId xmlns:a16="http://schemas.microsoft.com/office/drawing/2014/main" id="{CE89A722-436F-9F94-FBE6-F425D57F0DD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544" y="228913"/>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תמונה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9681" y="191232"/>
            <a:ext cx="1017918" cy="673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0944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7"/>
                                        </p:tgtEl>
                                        <p:attrNameLst>
                                          <p:attrName>style.visibility</p:attrName>
                                        </p:attrNameLst>
                                      </p:cBhvr>
                                      <p:to>
                                        <p:strVal val="visible"/>
                                      </p:to>
                                    </p:set>
                                    <p:anim calcmode="lin" valueType="num">
                                      <p:cBhvr>
                                        <p:cTn id="7" dur="5000" fill="hold"/>
                                        <p:tgtEl>
                                          <p:spTgt spid="7"/>
                                        </p:tgtEl>
                                        <p:attrNameLst>
                                          <p:attrName>ppt_w</p:attrName>
                                        </p:attrNameLst>
                                      </p:cBhvr>
                                      <p:tavLst>
                                        <p:tav tm="0">
                                          <p:val>
                                            <p:fltVal val="0"/>
                                          </p:val>
                                        </p:tav>
                                        <p:tav tm="100000">
                                          <p:val>
                                            <p:strVal val="#ppt_w"/>
                                          </p:val>
                                        </p:tav>
                                      </p:tavLst>
                                    </p:anim>
                                    <p:anim calcmode="lin" valueType="num">
                                      <p:cBhvr>
                                        <p:cTn id="8" dur="5000" fill="hold"/>
                                        <p:tgtEl>
                                          <p:spTgt spid="7"/>
                                        </p:tgtEl>
                                        <p:attrNameLst>
                                          <p:attrName>ppt_h</p:attrName>
                                        </p:attrNameLst>
                                      </p:cBhvr>
                                      <p:tavLst>
                                        <p:tav tm="0">
                                          <p:val>
                                            <p:fltVal val="0"/>
                                          </p:val>
                                        </p:tav>
                                        <p:tav tm="100000">
                                          <p:val>
                                            <p:strVal val="#ppt_h"/>
                                          </p:val>
                                        </p:tav>
                                      </p:tavLst>
                                    </p:anim>
                                    <p:anim calcmode="lin" valueType="num">
                                      <p:cBhvr>
                                        <p:cTn id="9" dur="5000" fill="hold"/>
                                        <p:tgtEl>
                                          <p:spTgt spid="7"/>
                                        </p:tgtEl>
                                        <p:attrNameLst>
                                          <p:attrName>style.rotation</p:attrName>
                                        </p:attrNameLst>
                                      </p:cBhvr>
                                      <p:tavLst>
                                        <p:tav tm="0">
                                          <p:val>
                                            <p:fltVal val="90"/>
                                          </p:val>
                                        </p:tav>
                                        <p:tav tm="100000">
                                          <p:val>
                                            <p:fltVal val="0"/>
                                          </p:val>
                                        </p:tav>
                                      </p:tavLst>
                                    </p:anim>
                                    <p:animEffect transition="in" filter="fade">
                                      <p:cBhvr>
                                        <p:cTn id="10"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DF5A3667-D44C-4AD1-99EA-C15397E43033}"/>
              </a:ext>
            </a:extLst>
          </p:cNvPr>
          <p:cNvSpPr txBox="1"/>
          <p:nvPr/>
        </p:nvSpPr>
        <p:spPr>
          <a:xfrm>
            <a:off x="1680143" y="571709"/>
            <a:ext cx="6254768" cy="523220"/>
          </a:xfrm>
          <a:prstGeom prst="rect">
            <a:avLst/>
          </a:prstGeom>
          <a:noFill/>
        </p:spPr>
        <p:txBody>
          <a:bodyPr wrap="square">
            <a:spAutoFit/>
          </a:bodyPr>
          <a:lstStyle>
            <a:defPPr>
              <a:defRPr lang="he-IL"/>
            </a:defPPr>
            <a:lvl1pPr algn="ctr">
              <a:defRPr sz="2800" b="1">
                <a:ln>
                  <a:solidFill>
                    <a:schemeClr val="accent6">
                      <a:lumMod val="75000"/>
                    </a:schemeClr>
                  </a:solidFill>
                </a:ln>
                <a:solidFill>
                  <a:srgbClr val="00B050"/>
                </a:solidFill>
                <a:latin typeface="David" panose="020E0502060401010101" pitchFamily="34" charset="-79"/>
              </a:defRPr>
            </a:lvl1pPr>
          </a:lstStyle>
          <a:p>
            <a:r>
              <a:rPr lang="he-IL" dirty="0"/>
              <a:t>השלמת הרישום בחטיבת הביניים</a:t>
            </a:r>
          </a:p>
        </p:txBody>
      </p:sp>
      <p:sp>
        <p:nvSpPr>
          <p:cNvPr id="4" name="תיבת טקסט 3">
            <a:extLst>
              <a:ext uri="{FF2B5EF4-FFF2-40B4-BE49-F238E27FC236}">
                <a16:creationId xmlns:a16="http://schemas.microsoft.com/office/drawing/2014/main" id="{0B5685D3-849A-46AF-82AF-47B7592E5588}"/>
              </a:ext>
            </a:extLst>
          </p:cNvPr>
          <p:cNvSpPr txBox="1"/>
          <p:nvPr/>
        </p:nvSpPr>
        <p:spPr>
          <a:xfrm>
            <a:off x="2168882" y="1708822"/>
            <a:ext cx="5670511" cy="523220"/>
          </a:xfrm>
          <a:prstGeom prst="rect">
            <a:avLst/>
          </a:prstGeom>
          <a:noFill/>
        </p:spPr>
        <p:txBody>
          <a:bodyPr wrap="square">
            <a:spAutoFit/>
          </a:bodyPr>
          <a:lstStyle/>
          <a:p>
            <a:pPr algn="ctr"/>
            <a:r>
              <a:rPr lang="he-IL" sz="2800" b="1" dirty="0">
                <a:highlight>
                  <a:srgbClr val="00FFFF"/>
                </a:highlight>
                <a:latin typeface="David" panose="020E0502060401010101" pitchFamily="34" charset="-79"/>
              </a:rPr>
              <a:t>21.06.25 - 25.06.25</a:t>
            </a:r>
          </a:p>
        </p:txBody>
      </p:sp>
      <p:sp>
        <p:nvSpPr>
          <p:cNvPr id="5" name="תיבת טקסט 4">
            <a:extLst>
              <a:ext uri="{FF2B5EF4-FFF2-40B4-BE49-F238E27FC236}">
                <a16:creationId xmlns:a16="http://schemas.microsoft.com/office/drawing/2014/main" id="{F8AB705E-140B-485A-8614-274B801FD204}"/>
              </a:ext>
            </a:extLst>
          </p:cNvPr>
          <p:cNvSpPr txBox="1"/>
          <p:nvPr/>
        </p:nvSpPr>
        <p:spPr>
          <a:xfrm>
            <a:off x="1052423" y="2654845"/>
            <a:ext cx="7582619" cy="2400657"/>
          </a:xfrm>
          <a:prstGeom prst="rect">
            <a:avLst/>
          </a:prstGeom>
          <a:noFill/>
        </p:spPr>
        <p:txBody>
          <a:bodyPr wrap="square">
            <a:spAutoFit/>
          </a:bodyPr>
          <a:lstStyle/>
          <a:p>
            <a:pPr marL="342900" indent="-342900" algn="just">
              <a:lnSpc>
                <a:spcPct val="150000"/>
              </a:lnSpc>
              <a:buFont typeface="Wingdings" panose="05000000000000000000" pitchFamily="2" charset="2"/>
              <a:buChar char="§"/>
            </a:pPr>
            <a:r>
              <a:rPr lang="he-IL" sz="2000" dirty="0">
                <a:latin typeface="David" panose="020E0502060401010101" pitchFamily="34" charset="-79"/>
              </a:rPr>
              <a:t>השלמת תהליך הרישום לקראת פתיחת שנת הלימודים תשפ"ו מול מזכירות בית הספר, ועל פי הזמנה מראש.</a:t>
            </a:r>
          </a:p>
          <a:p>
            <a:pPr marL="342900" indent="-342900" algn="just">
              <a:lnSpc>
                <a:spcPct val="150000"/>
              </a:lnSpc>
              <a:buFont typeface="Wingdings" panose="05000000000000000000" pitchFamily="2" charset="2"/>
              <a:buChar char="§"/>
            </a:pPr>
            <a:r>
              <a:rPr lang="he-IL" sz="2000" dirty="0">
                <a:solidFill>
                  <a:srgbClr val="FF0000"/>
                </a:solidFill>
              </a:rPr>
              <a:t>הרישום והשיבוץ </a:t>
            </a:r>
            <a:r>
              <a:rPr lang="he-IL" sz="2000" b="1" dirty="0">
                <a:solidFill>
                  <a:srgbClr val="FF0000"/>
                </a:solidFill>
              </a:rPr>
              <a:t>למסלול בית ספרי </a:t>
            </a:r>
            <a:r>
              <a:rPr lang="he-IL" sz="2000" dirty="0">
                <a:solidFill>
                  <a:prstClr val="black"/>
                </a:solidFill>
              </a:rPr>
              <a:t>יערך רק בתום הרישום והשיבוץ העירוני ע"י הצוות המקצועי בחט"ב בה שובץ/ה התלמיד/ה. </a:t>
            </a:r>
          </a:p>
          <a:p>
            <a:pPr marL="342900" indent="-342900" algn="just">
              <a:lnSpc>
                <a:spcPct val="150000"/>
              </a:lnSpc>
              <a:buFont typeface="Wingdings" panose="05000000000000000000" pitchFamily="2" charset="2"/>
              <a:buChar char="§"/>
            </a:pPr>
            <a:endParaRPr lang="he-IL" sz="2000" dirty="0">
              <a:latin typeface="David" panose="020E0502060401010101" pitchFamily="34" charset="-79"/>
            </a:endParaRPr>
          </a:p>
        </p:txBody>
      </p:sp>
      <p:sp>
        <p:nvSpPr>
          <p:cNvPr id="2" name="מציין מיקום של מספר שקופית 1">
            <a:extLst>
              <a:ext uri="{FF2B5EF4-FFF2-40B4-BE49-F238E27FC236}">
                <a16:creationId xmlns:a16="http://schemas.microsoft.com/office/drawing/2014/main" id="{A76DE485-F90D-4376-A538-47F36C78D911}"/>
              </a:ext>
            </a:extLst>
          </p:cNvPr>
          <p:cNvSpPr>
            <a:spLocks noGrp="1"/>
          </p:cNvSpPr>
          <p:nvPr>
            <p:ph type="sldNum" sz="quarter" idx="12"/>
          </p:nvPr>
        </p:nvSpPr>
        <p:spPr/>
        <p:txBody>
          <a:bodyPr/>
          <a:lstStyle/>
          <a:p>
            <a:fld id="{C44DE065-AECD-4318-A9B3-D24094ECC237}" type="slidenum">
              <a:rPr lang="he-IL" smtClean="0"/>
              <a:t>16</a:t>
            </a:fld>
            <a:endParaRPr lang="he-IL"/>
          </a:p>
        </p:txBody>
      </p:sp>
      <p:pic>
        <p:nvPicPr>
          <p:cNvPr id="9" name="תמונה 8">
            <a:extLst>
              <a:ext uri="{FF2B5EF4-FFF2-40B4-BE49-F238E27FC236}">
                <a16:creationId xmlns:a16="http://schemas.microsoft.com/office/drawing/2014/main" id="{CE89A722-436F-9F94-FBE6-F425D57F0DD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544" y="228913"/>
            <a:ext cx="968923" cy="67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תמונה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9681" y="191232"/>
            <a:ext cx="1017918" cy="673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764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remove" nodeType="afterEffect">
                                  <p:stCondLst>
                                    <p:cond delay="0"/>
                                  </p:stCondLst>
                                  <p:endCondLst>
                                    <p:cond evt="onNext" delay="0">
                                      <p:tgtEl>
                                        <p:sldTgt/>
                                      </p:tgtEl>
                                    </p:cond>
                                  </p:endCondLst>
                                  <p:childTnLst>
                                    <p:set>
                                      <p:cBhvr>
                                        <p:cTn id="6" dur="1" fill="hold">
                                          <p:stCondLst>
                                            <p:cond delay="0"/>
                                          </p:stCondLst>
                                        </p:cTn>
                                        <p:tgtEl>
                                          <p:spTgt spid="7"/>
                                        </p:tgtEl>
                                        <p:attrNameLst>
                                          <p:attrName>style.visibility</p:attrName>
                                        </p:attrNameLst>
                                      </p:cBhvr>
                                      <p:to>
                                        <p:strVal val="visible"/>
                                      </p:to>
                                    </p:set>
                                    <p:anim calcmode="lin" valueType="num">
                                      <p:cBhvr>
                                        <p:cTn id="7" dur="5000" fill="hold"/>
                                        <p:tgtEl>
                                          <p:spTgt spid="7"/>
                                        </p:tgtEl>
                                        <p:attrNameLst>
                                          <p:attrName>ppt_w</p:attrName>
                                        </p:attrNameLst>
                                      </p:cBhvr>
                                      <p:tavLst>
                                        <p:tav tm="0">
                                          <p:val>
                                            <p:fltVal val="0"/>
                                          </p:val>
                                        </p:tav>
                                        <p:tav tm="100000">
                                          <p:val>
                                            <p:strVal val="#ppt_w"/>
                                          </p:val>
                                        </p:tav>
                                      </p:tavLst>
                                    </p:anim>
                                    <p:anim calcmode="lin" valueType="num">
                                      <p:cBhvr>
                                        <p:cTn id="8" dur="5000" fill="hold"/>
                                        <p:tgtEl>
                                          <p:spTgt spid="7"/>
                                        </p:tgtEl>
                                        <p:attrNameLst>
                                          <p:attrName>ppt_h</p:attrName>
                                        </p:attrNameLst>
                                      </p:cBhvr>
                                      <p:tavLst>
                                        <p:tav tm="0">
                                          <p:val>
                                            <p:fltVal val="0"/>
                                          </p:val>
                                        </p:tav>
                                        <p:tav tm="100000">
                                          <p:val>
                                            <p:strVal val="#ppt_h"/>
                                          </p:val>
                                        </p:tav>
                                      </p:tavLst>
                                    </p:anim>
                                    <p:anim calcmode="lin" valueType="num">
                                      <p:cBhvr>
                                        <p:cTn id="9" dur="5000" fill="hold"/>
                                        <p:tgtEl>
                                          <p:spTgt spid="7"/>
                                        </p:tgtEl>
                                        <p:attrNameLst>
                                          <p:attrName>style.rotation</p:attrName>
                                        </p:attrNameLst>
                                      </p:cBhvr>
                                      <p:tavLst>
                                        <p:tav tm="0">
                                          <p:val>
                                            <p:fltVal val="90"/>
                                          </p:val>
                                        </p:tav>
                                        <p:tav tm="100000">
                                          <p:val>
                                            <p:fltVal val="0"/>
                                          </p:val>
                                        </p:tav>
                                      </p:tavLst>
                                    </p:anim>
                                    <p:animEffect transition="in" filter="fade">
                                      <p:cBhvr>
                                        <p:cTn id="10"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E80A7D6F-9FC2-FB71-17AC-CE33A27CDF3B}"/>
              </a:ext>
            </a:extLst>
          </p:cNvPr>
          <p:cNvSpPr txBox="1"/>
          <p:nvPr/>
        </p:nvSpPr>
        <p:spPr>
          <a:xfrm>
            <a:off x="748275" y="3244384"/>
            <a:ext cx="8524496" cy="2169825"/>
          </a:xfrm>
          <a:prstGeom prst="rect">
            <a:avLst/>
          </a:prstGeom>
          <a:noFill/>
        </p:spPr>
        <p:txBody>
          <a:bodyPr wrap="square">
            <a:spAutoFit/>
          </a:bodyPr>
          <a:lstStyle/>
          <a:p>
            <a:pPr algn="ctr">
              <a:lnSpc>
                <a:spcPct val="150000"/>
              </a:lnSpc>
            </a:pPr>
            <a:r>
              <a:rPr lang="he-IL" sz="3000" b="1" dirty="0">
                <a:ln>
                  <a:solidFill>
                    <a:srgbClr val="002060"/>
                  </a:solidFill>
                </a:ln>
                <a:solidFill>
                  <a:srgbClr val="7030A0"/>
                </a:solidFill>
                <a:latin typeface="David" panose="020E0502060401010101" pitchFamily="34" charset="-79"/>
              </a:rPr>
              <a:t>האגף לחינוך על יסודי ומנהלי בתי הספר </a:t>
            </a:r>
          </a:p>
          <a:p>
            <a:pPr algn="ctr">
              <a:lnSpc>
                <a:spcPct val="150000"/>
              </a:lnSpc>
            </a:pPr>
            <a:r>
              <a:rPr lang="he-IL" sz="3000" b="1" dirty="0">
                <a:ln>
                  <a:solidFill>
                    <a:srgbClr val="002060"/>
                  </a:solidFill>
                </a:ln>
                <a:solidFill>
                  <a:srgbClr val="7030A0"/>
                </a:solidFill>
                <a:latin typeface="David" panose="020E0502060401010101" pitchFamily="34" charset="-79"/>
              </a:rPr>
              <a:t>מברכים את הצטרפותכם לחינוך העל יסודי בעיר,</a:t>
            </a:r>
          </a:p>
          <a:p>
            <a:pPr algn="ctr">
              <a:lnSpc>
                <a:spcPct val="150000"/>
              </a:lnSpc>
            </a:pPr>
            <a:r>
              <a:rPr lang="he-IL" sz="3000" b="1" dirty="0">
                <a:ln>
                  <a:solidFill>
                    <a:srgbClr val="002060"/>
                  </a:solidFill>
                </a:ln>
                <a:solidFill>
                  <a:srgbClr val="7030A0"/>
                </a:solidFill>
                <a:latin typeface="David" panose="020E0502060401010101" pitchFamily="34" charset="-79"/>
              </a:rPr>
              <a:t>בהצלחה !</a:t>
            </a:r>
          </a:p>
        </p:txBody>
      </p:sp>
      <p:sp>
        <p:nvSpPr>
          <p:cNvPr id="5" name="מציין מיקום של מספר שקופית 4">
            <a:extLst>
              <a:ext uri="{FF2B5EF4-FFF2-40B4-BE49-F238E27FC236}">
                <a16:creationId xmlns:a16="http://schemas.microsoft.com/office/drawing/2014/main" id="{76EAA023-E498-4FEC-AD68-0801B486C80E}"/>
              </a:ext>
            </a:extLst>
          </p:cNvPr>
          <p:cNvSpPr>
            <a:spLocks noGrp="1"/>
          </p:cNvSpPr>
          <p:nvPr>
            <p:ph type="sldNum" sz="quarter" idx="12"/>
          </p:nvPr>
        </p:nvSpPr>
        <p:spPr/>
        <p:txBody>
          <a:bodyPr/>
          <a:lstStyle/>
          <a:p>
            <a:fld id="{C44DE065-AECD-4318-A9B3-D24094ECC237}" type="slidenum">
              <a:rPr lang="he-IL" smtClean="0"/>
              <a:t>17</a:t>
            </a:fld>
            <a:endParaRPr lang="he-IL"/>
          </a:p>
        </p:txBody>
      </p:sp>
      <p:pic>
        <p:nvPicPr>
          <p:cNvPr id="6" name="תמונה 5">
            <a:extLst>
              <a:ext uri="{FF2B5EF4-FFF2-40B4-BE49-F238E27FC236}">
                <a16:creationId xmlns:a16="http://schemas.microsoft.com/office/drawing/2014/main" id="{CE89A722-436F-9F94-FBE6-F425D57F0DD7}"/>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41939" y="636408"/>
            <a:ext cx="3136558" cy="21880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5825814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ערכת נושא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ערכת נושא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5.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13987</TotalTime>
  <Words>1549</Words>
  <Application>Microsoft Office PowerPoint</Application>
  <PresentationFormat>A4 Paper (210x297 mm)</PresentationFormat>
  <Paragraphs>192</Paragraphs>
  <Slides>17</Slides>
  <Notes>4</Notes>
  <HiddenSlides>0</HiddenSlides>
  <MMClips>0</MMClips>
  <ScaleCrop>false</ScaleCrop>
  <HeadingPairs>
    <vt:vector size="8" baseType="variant">
      <vt:variant>
        <vt:lpstr>Fonts Used</vt:lpstr>
      </vt:variant>
      <vt:variant>
        <vt:i4>10</vt:i4>
      </vt:variant>
      <vt:variant>
        <vt:lpstr>Theme</vt:lpstr>
      </vt:variant>
      <vt:variant>
        <vt:i4>5</vt:i4>
      </vt:variant>
      <vt:variant>
        <vt:lpstr>Embedded OLE Servers</vt:lpstr>
      </vt:variant>
      <vt:variant>
        <vt:i4>1</vt:i4>
      </vt:variant>
      <vt:variant>
        <vt:lpstr>Slide Titles</vt:lpstr>
      </vt:variant>
      <vt:variant>
        <vt:i4>17</vt:i4>
      </vt:variant>
    </vt:vector>
  </HeadingPairs>
  <TitlesOfParts>
    <vt:vector size="33" baseType="lpstr">
      <vt:lpstr>Arial</vt:lpstr>
      <vt:lpstr>Calibri</vt:lpstr>
      <vt:lpstr>Calibri Light</vt:lpstr>
      <vt:lpstr>David</vt:lpstr>
      <vt:lpstr>Gisha</vt:lpstr>
      <vt:lpstr>Guttman Kav</vt:lpstr>
      <vt:lpstr>Narkisim</vt:lpstr>
      <vt:lpstr>Symbol</vt:lpstr>
      <vt:lpstr>Wingdings</vt:lpstr>
      <vt:lpstr>Wingdings 2</vt:lpstr>
      <vt:lpstr>HDOfficeLightV0</vt:lpstr>
      <vt:lpstr>ערכת נושא Office</vt:lpstr>
      <vt:lpstr>Office Theme</vt:lpstr>
      <vt:lpstr>1_HDOfficeLightV0</vt:lpstr>
      <vt:lpstr>1_ערכת נושא Office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hagay karako</dc:creator>
  <cp:lastModifiedBy>Shir Dahan</cp:lastModifiedBy>
  <cp:revision>313</cp:revision>
  <cp:lastPrinted>2024-12-11T10:56:48Z</cp:lastPrinted>
  <dcterms:created xsi:type="dcterms:W3CDTF">2022-05-18T17:23:23Z</dcterms:created>
  <dcterms:modified xsi:type="dcterms:W3CDTF">2025-01-15T11:57:58Z</dcterms:modified>
</cp:coreProperties>
</file>